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8"/>
  </p:notesMasterIdLst>
  <p:handoutMasterIdLst>
    <p:handoutMasterId r:id="rId19"/>
  </p:handoutMasterIdLst>
  <p:sldIdLst>
    <p:sldId id="256" r:id="rId2"/>
    <p:sldId id="297" r:id="rId3"/>
    <p:sldId id="298" r:id="rId4"/>
    <p:sldId id="259" r:id="rId5"/>
    <p:sldId id="299" r:id="rId6"/>
    <p:sldId id="301" r:id="rId7"/>
    <p:sldId id="309" r:id="rId8"/>
    <p:sldId id="310" r:id="rId9"/>
    <p:sldId id="303" r:id="rId10"/>
    <p:sldId id="311" r:id="rId11"/>
    <p:sldId id="305" r:id="rId12"/>
    <p:sldId id="304" r:id="rId13"/>
    <p:sldId id="308" r:id="rId14"/>
    <p:sldId id="306" r:id="rId15"/>
    <p:sldId id="307" r:id="rId16"/>
    <p:sldId id="278" r:id="rId17"/>
  </p:sldIdLst>
  <p:sldSz cx="9144000" cy="5143500" type="screen16x9"/>
  <p:notesSz cx="6858000" cy="9144000"/>
  <p:embeddedFontLst>
    <p:embeddedFont>
      <p:font typeface="Walter Turncoat" panose="020B0604020202020204" charset="0"/>
      <p:regular r:id="rId20"/>
    </p:embeddedFont>
    <p:embeddedFont>
      <p:font typeface="Sniglet" panose="020B0604020202020204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E668DC0-F71C-4C97-A577-7AC72894E2E2}">
  <a:tblStyle styleId="{5E668DC0-F71C-4C97-A577-7AC72894E2E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1406B58-4B53-4D39-87D4-1C6A7063EB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4" autoAdjust="0"/>
    <p:restoredTop sz="83749" autoAdjust="0"/>
  </p:normalViewPr>
  <p:slideViewPr>
    <p:cSldViewPr snapToGrid="0">
      <p:cViewPr varScale="1">
        <p:scale>
          <a:sx n="103" d="100"/>
          <a:sy n="103" d="100"/>
        </p:scale>
        <p:origin x="72" y="22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DF0BBE-9C37-48DD-92F7-12F45A2AB01E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A4EEB3-D4A1-4E5F-B2DC-C3A53880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50059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hgfvutrdghfcyjrdsded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1282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68556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504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32167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4985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2422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241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2107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5902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9209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5065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0152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791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✘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○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■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○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■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○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■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732453" y="76950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smtClean="0">
                <a:latin typeface="SVN-Aleo" panose="020F0502020204030203" pitchFamily="34" charset="0"/>
              </a:rPr>
              <a:t>TRƯỜNG ĐẠI HỌC THỦY LỢI</a:t>
            </a:r>
            <a:endParaRPr sz="4000" b="1">
              <a:latin typeface="SVN-Aleo" panose="020F0502020204030203" pitchFamily="34" charset="0"/>
            </a:endParaRPr>
          </a:p>
        </p:txBody>
      </p:sp>
      <p:pic>
        <p:nvPicPr>
          <p:cNvPr id="13" name="Google Shape;24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2546" y="2115584"/>
            <a:ext cx="1612213" cy="13441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256591" y="-220463"/>
            <a:ext cx="8276153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3600" b="1" smtClean="0">
                <a:latin typeface="SVN-Aleo" panose="020F0502020204030203" pitchFamily="34" charset="0"/>
              </a:rPr>
              <a:t>Chương 2: Phân tích thiết kế hệ thống </a:t>
            </a:r>
            <a:endParaRPr sz="3600"/>
          </a:p>
        </p:txBody>
      </p:sp>
      <p:sp>
        <p:nvSpPr>
          <p:cNvPr id="12" name="Google Shape;47;p11"/>
          <p:cNvSpPr txBox="1">
            <a:spLocks/>
          </p:cNvSpPr>
          <p:nvPr/>
        </p:nvSpPr>
        <p:spPr>
          <a:xfrm>
            <a:off x="210640" y="1257480"/>
            <a:ext cx="4702729" cy="428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/>
            <a:endParaRPr lang="en-US" sz="2400" smtClean="0"/>
          </a:p>
        </p:txBody>
      </p:sp>
      <p:sp>
        <p:nvSpPr>
          <p:cNvPr id="13" name="Google Shape;642;p46"/>
          <p:cNvSpPr/>
          <p:nvPr/>
        </p:nvSpPr>
        <p:spPr>
          <a:xfrm rot="19825337">
            <a:off x="7006054" y="3995924"/>
            <a:ext cx="2829645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627;p46"/>
          <p:cNvGrpSpPr/>
          <p:nvPr/>
        </p:nvGrpSpPr>
        <p:grpSpPr>
          <a:xfrm rot="352490">
            <a:off x="433872" y="617546"/>
            <a:ext cx="2818834" cy="420033"/>
            <a:chOff x="242825" y="1204225"/>
            <a:chExt cx="2136775" cy="318400"/>
          </a:xfrm>
        </p:grpSpPr>
        <p:sp>
          <p:nvSpPr>
            <p:cNvPr id="8" name="Google Shape;628;p46"/>
            <p:cNvSpPr/>
            <p:nvPr/>
          </p:nvSpPr>
          <p:spPr>
            <a:xfrm>
              <a:off x="242825" y="1298550"/>
              <a:ext cx="2054250" cy="224075"/>
            </a:xfrm>
            <a:custGeom>
              <a:avLst/>
              <a:gdLst/>
              <a:ahLst/>
              <a:cxnLst/>
              <a:rect l="l" t="t" r="r" b="b"/>
              <a:pathLst>
                <a:path w="82170" h="8963" extrusionOk="0">
                  <a:moveTo>
                    <a:pt x="60471" y="1"/>
                  </a:moveTo>
                  <a:lnTo>
                    <a:pt x="60547" y="39"/>
                  </a:lnTo>
                  <a:lnTo>
                    <a:pt x="60660" y="1"/>
                  </a:lnTo>
                  <a:close/>
                  <a:moveTo>
                    <a:pt x="63019" y="95"/>
                  </a:moveTo>
                  <a:lnTo>
                    <a:pt x="62924" y="190"/>
                  </a:lnTo>
                  <a:lnTo>
                    <a:pt x="63019" y="190"/>
                  </a:lnTo>
                  <a:lnTo>
                    <a:pt x="63019" y="95"/>
                  </a:lnTo>
                  <a:close/>
                  <a:moveTo>
                    <a:pt x="82075" y="944"/>
                  </a:moveTo>
                  <a:lnTo>
                    <a:pt x="82075" y="1039"/>
                  </a:lnTo>
                  <a:lnTo>
                    <a:pt x="81980" y="1133"/>
                  </a:lnTo>
                  <a:lnTo>
                    <a:pt x="81792" y="1133"/>
                  </a:lnTo>
                  <a:lnTo>
                    <a:pt x="81697" y="1039"/>
                  </a:lnTo>
                  <a:lnTo>
                    <a:pt x="81509" y="1227"/>
                  </a:lnTo>
                  <a:lnTo>
                    <a:pt x="81886" y="1227"/>
                  </a:lnTo>
                  <a:lnTo>
                    <a:pt x="82169" y="1039"/>
                  </a:lnTo>
                  <a:lnTo>
                    <a:pt x="82075" y="944"/>
                  </a:lnTo>
                  <a:close/>
                  <a:moveTo>
                    <a:pt x="44151" y="1510"/>
                  </a:moveTo>
                  <a:lnTo>
                    <a:pt x="43962" y="1605"/>
                  </a:lnTo>
                  <a:lnTo>
                    <a:pt x="44245" y="1605"/>
                  </a:lnTo>
                  <a:lnTo>
                    <a:pt x="44151" y="1510"/>
                  </a:lnTo>
                  <a:close/>
                  <a:moveTo>
                    <a:pt x="43019" y="1699"/>
                  </a:moveTo>
                  <a:lnTo>
                    <a:pt x="42830" y="1793"/>
                  </a:lnTo>
                  <a:lnTo>
                    <a:pt x="42956" y="1762"/>
                  </a:lnTo>
                  <a:lnTo>
                    <a:pt x="43019" y="1699"/>
                  </a:lnTo>
                  <a:close/>
                  <a:moveTo>
                    <a:pt x="13585" y="5472"/>
                  </a:moveTo>
                  <a:lnTo>
                    <a:pt x="13585" y="5504"/>
                  </a:lnTo>
                  <a:lnTo>
                    <a:pt x="13585" y="5504"/>
                  </a:lnTo>
                  <a:lnTo>
                    <a:pt x="13680" y="5472"/>
                  </a:lnTo>
                  <a:close/>
                  <a:moveTo>
                    <a:pt x="15095" y="6321"/>
                  </a:moveTo>
                  <a:lnTo>
                    <a:pt x="14812" y="6416"/>
                  </a:lnTo>
                  <a:lnTo>
                    <a:pt x="14812" y="6321"/>
                  </a:lnTo>
                  <a:close/>
                  <a:moveTo>
                    <a:pt x="60547" y="39"/>
                  </a:moveTo>
                  <a:lnTo>
                    <a:pt x="60377" y="95"/>
                  </a:lnTo>
                  <a:lnTo>
                    <a:pt x="60471" y="190"/>
                  </a:lnTo>
                  <a:lnTo>
                    <a:pt x="60094" y="378"/>
                  </a:lnTo>
                  <a:lnTo>
                    <a:pt x="59811" y="473"/>
                  </a:lnTo>
                  <a:lnTo>
                    <a:pt x="59717" y="473"/>
                  </a:lnTo>
                  <a:lnTo>
                    <a:pt x="59622" y="378"/>
                  </a:lnTo>
                  <a:lnTo>
                    <a:pt x="59811" y="378"/>
                  </a:lnTo>
                  <a:lnTo>
                    <a:pt x="59811" y="284"/>
                  </a:lnTo>
                  <a:lnTo>
                    <a:pt x="59811" y="190"/>
                  </a:lnTo>
                  <a:lnTo>
                    <a:pt x="58962" y="190"/>
                  </a:lnTo>
                  <a:lnTo>
                    <a:pt x="58773" y="284"/>
                  </a:lnTo>
                  <a:lnTo>
                    <a:pt x="58396" y="473"/>
                  </a:lnTo>
                  <a:lnTo>
                    <a:pt x="58585" y="473"/>
                  </a:lnTo>
                  <a:lnTo>
                    <a:pt x="58396" y="661"/>
                  </a:lnTo>
                  <a:lnTo>
                    <a:pt x="58207" y="661"/>
                  </a:lnTo>
                  <a:lnTo>
                    <a:pt x="58302" y="567"/>
                  </a:lnTo>
                  <a:lnTo>
                    <a:pt x="58113" y="661"/>
                  </a:lnTo>
                  <a:lnTo>
                    <a:pt x="57924" y="661"/>
                  </a:lnTo>
                  <a:lnTo>
                    <a:pt x="57453" y="473"/>
                  </a:lnTo>
                  <a:lnTo>
                    <a:pt x="56981" y="284"/>
                  </a:lnTo>
                  <a:lnTo>
                    <a:pt x="56604" y="284"/>
                  </a:lnTo>
                  <a:lnTo>
                    <a:pt x="56604" y="473"/>
                  </a:lnTo>
                  <a:lnTo>
                    <a:pt x="56415" y="567"/>
                  </a:lnTo>
                  <a:lnTo>
                    <a:pt x="57075" y="473"/>
                  </a:lnTo>
                  <a:lnTo>
                    <a:pt x="56698" y="661"/>
                  </a:lnTo>
                  <a:lnTo>
                    <a:pt x="57170" y="567"/>
                  </a:lnTo>
                  <a:lnTo>
                    <a:pt x="57075" y="661"/>
                  </a:lnTo>
                  <a:lnTo>
                    <a:pt x="57075" y="756"/>
                  </a:lnTo>
                  <a:lnTo>
                    <a:pt x="56321" y="756"/>
                  </a:lnTo>
                  <a:lnTo>
                    <a:pt x="56226" y="567"/>
                  </a:lnTo>
                  <a:lnTo>
                    <a:pt x="56132" y="473"/>
                  </a:lnTo>
                  <a:lnTo>
                    <a:pt x="55849" y="473"/>
                  </a:lnTo>
                  <a:lnTo>
                    <a:pt x="55471" y="567"/>
                  </a:lnTo>
                  <a:lnTo>
                    <a:pt x="55000" y="661"/>
                  </a:lnTo>
                  <a:lnTo>
                    <a:pt x="55094" y="661"/>
                  </a:lnTo>
                  <a:lnTo>
                    <a:pt x="53868" y="850"/>
                  </a:lnTo>
                  <a:lnTo>
                    <a:pt x="52830" y="1039"/>
                  </a:lnTo>
                  <a:lnTo>
                    <a:pt x="52830" y="1039"/>
                  </a:lnTo>
                  <a:lnTo>
                    <a:pt x="52924" y="850"/>
                  </a:lnTo>
                  <a:lnTo>
                    <a:pt x="53019" y="756"/>
                  </a:lnTo>
                  <a:lnTo>
                    <a:pt x="53019" y="756"/>
                  </a:lnTo>
                  <a:lnTo>
                    <a:pt x="52358" y="944"/>
                  </a:lnTo>
                  <a:lnTo>
                    <a:pt x="51981" y="1039"/>
                  </a:lnTo>
                  <a:lnTo>
                    <a:pt x="51887" y="1133"/>
                  </a:lnTo>
                  <a:lnTo>
                    <a:pt x="51887" y="1227"/>
                  </a:lnTo>
                  <a:lnTo>
                    <a:pt x="51604" y="1039"/>
                  </a:lnTo>
                  <a:lnTo>
                    <a:pt x="50755" y="1039"/>
                  </a:lnTo>
                  <a:lnTo>
                    <a:pt x="50755" y="944"/>
                  </a:lnTo>
                  <a:lnTo>
                    <a:pt x="50755" y="850"/>
                  </a:lnTo>
                  <a:lnTo>
                    <a:pt x="50660" y="850"/>
                  </a:lnTo>
                  <a:lnTo>
                    <a:pt x="50660" y="1039"/>
                  </a:lnTo>
                  <a:lnTo>
                    <a:pt x="49623" y="1322"/>
                  </a:lnTo>
                  <a:lnTo>
                    <a:pt x="49151" y="1416"/>
                  </a:lnTo>
                  <a:lnTo>
                    <a:pt x="48679" y="1416"/>
                  </a:lnTo>
                  <a:lnTo>
                    <a:pt x="48679" y="1322"/>
                  </a:lnTo>
                  <a:lnTo>
                    <a:pt x="48773" y="1322"/>
                  </a:lnTo>
                  <a:lnTo>
                    <a:pt x="48585" y="1133"/>
                  </a:lnTo>
                  <a:lnTo>
                    <a:pt x="47547" y="1133"/>
                  </a:lnTo>
                  <a:lnTo>
                    <a:pt x="46981" y="1322"/>
                  </a:lnTo>
                  <a:lnTo>
                    <a:pt x="46038" y="1699"/>
                  </a:lnTo>
                  <a:lnTo>
                    <a:pt x="46038" y="1699"/>
                  </a:lnTo>
                  <a:lnTo>
                    <a:pt x="46132" y="1605"/>
                  </a:lnTo>
                  <a:lnTo>
                    <a:pt x="46038" y="1510"/>
                  </a:lnTo>
                  <a:lnTo>
                    <a:pt x="45755" y="1699"/>
                  </a:lnTo>
                  <a:lnTo>
                    <a:pt x="45660" y="1793"/>
                  </a:lnTo>
                  <a:lnTo>
                    <a:pt x="45566" y="1793"/>
                  </a:lnTo>
                  <a:lnTo>
                    <a:pt x="45472" y="1699"/>
                  </a:lnTo>
                  <a:lnTo>
                    <a:pt x="45472" y="1510"/>
                  </a:lnTo>
                  <a:lnTo>
                    <a:pt x="45755" y="1510"/>
                  </a:lnTo>
                  <a:lnTo>
                    <a:pt x="45566" y="1416"/>
                  </a:lnTo>
                  <a:lnTo>
                    <a:pt x="45189" y="1416"/>
                  </a:lnTo>
                  <a:lnTo>
                    <a:pt x="44245" y="1605"/>
                  </a:lnTo>
                  <a:lnTo>
                    <a:pt x="42736" y="2076"/>
                  </a:lnTo>
                  <a:lnTo>
                    <a:pt x="42736" y="2076"/>
                  </a:lnTo>
                  <a:lnTo>
                    <a:pt x="43113" y="1793"/>
                  </a:lnTo>
                  <a:lnTo>
                    <a:pt x="43491" y="1605"/>
                  </a:lnTo>
                  <a:lnTo>
                    <a:pt x="43208" y="1699"/>
                  </a:lnTo>
                  <a:lnTo>
                    <a:pt x="42956" y="1762"/>
                  </a:lnTo>
                  <a:lnTo>
                    <a:pt x="42924" y="1793"/>
                  </a:lnTo>
                  <a:lnTo>
                    <a:pt x="42453" y="1982"/>
                  </a:lnTo>
                  <a:lnTo>
                    <a:pt x="42075" y="1982"/>
                  </a:lnTo>
                  <a:lnTo>
                    <a:pt x="41981" y="1888"/>
                  </a:lnTo>
                  <a:lnTo>
                    <a:pt x="40377" y="1888"/>
                  </a:lnTo>
                  <a:lnTo>
                    <a:pt x="38962" y="1982"/>
                  </a:lnTo>
                  <a:lnTo>
                    <a:pt x="39057" y="2076"/>
                  </a:lnTo>
                  <a:lnTo>
                    <a:pt x="38962" y="2171"/>
                  </a:lnTo>
                  <a:lnTo>
                    <a:pt x="38679" y="2265"/>
                  </a:lnTo>
                  <a:lnTo>
                    <a:pt x="38774" y="2076"/>
                  </a:lnTo>
                  <a:lnTo>
                    <a:pt x="38679" y="2076"/>
                  </a:lnTo>
                  <a:lnTo>
                    <a:pt x="38585" y="2171"/>
                  </a:lnTo>
                  <a:lnTo>
                    <a:pt x="38491" y="2265"/>
                  </a:lnTo>
                  <a:lnTo>
                    <a:pt x="38302" y="2171"/>
                  </a:lnTo>
                  <a:lnTo>
                    <a:pt x="38208" y="1982"/>
                  </a:lnTo>
                  <a:lnTo>
                    <a:pt x="37453" y="1982"/>
                  </a:lnTo>
                  <a:lnTo>
                    <a:pt x="37736" y="2171"/>
                  </a:lnTo>
                  <a:lnTo>
                    <a:pt x="37264" y="2171"/>
                  </a:lnTo>
                  <a:lnTo>
                    <a:pt x="37076" y="2076"/>
                  </a:lnTo>
                  <a:lnTo>
                    <a:pt x="36793" y="2171"/>
                  </a:lnTo>
                  <a:lnTo>
                    <a:pt x="36887" y="1982"/>
                  </a:lnTo>
                  <a:lnTo>
                    <a:pt x="35943" y="2359"/>
                  </a:lnTo>
                  <a:lnTo>
                    <a:pt x="34906" y="2548"/>
                  </a:lnTo>
                  <a:lnTo>
                    <a:pt x="33868" y="2737"/>
                  </a:lnTo>
                  <a:lnTo>
                    <a:pt x="32925" y="2737"/>
                  </a:lnTo>
                  <a:lnTo>
                    <a:pt x="33113" y="2642"/>
                  </a:lnTo>
                  <a:lnTo>
                    <a:pt x="32830" y="2642"/>
                  </a:lnTo>
                  <a:lnTo>
                    <a:pt x="32547" y="2737"/>
                  </a:lnTo>
                  <a:lnTo>
                    <a:pt x="32076" y="2925"/>
                  </a:lnTo>
                  <a:lnTo>
                    <a:pt x="31321" y="2925"/>
                  </a:lnTo>
                  <a:lnTo>
                    <a:pt x="30472" y="3020"/>
                  </a:lnTo>
                  <a:lnTo>
                    <a:pt x="29623" y="3114"/>
                  </a:lnTo>
                  <a:lnTo>
                    <a:pt x="27736" y="3397"/>
                  </a:lnTo>
                  <a:lnTo>
                    <a:pt x="26698" y="3491"/>
                  </a:lnTo>
                  <a:lnTo>
                    <a:pt x="26415" y="3586"/>
                  </a:lnTo>
                  <a:lnTo>
                    <a:pt x="26321" y="3680"/>
                  </a:lnTo>
                  <a:lnTo>
                    <a:pt x="26132" y="3586"/>
                  </a:lnTo>
                  <a:lnTo>
                    <a:pt x="25944" y="3491"/>
                  </a:lnTo>
                  <a:lnTo>
                    <a:pt x="25755" y="3586"/>
                  </a:lnTo>
                  <a:lnTo>
                    <a:pt x="25661" y="3869"/>
                  </a:lnTo>
                  <a:lnTo>
                    <a:pt x="25189" y="3774"/>
                  </a:lnTo>
                  <a:lnTo>
                    <a:pt x="24623" y="3774"/>
                  </a:lnTo>
                  <a:lnTo>
                    <a:pt x="23491" y="3963"/>
                  </a:lnTo>
                  <a:lnTo>
                    <a:pt x="22642" y="4057"/>
                  </a:lnTo>
                  <a:lnTo>
                    <a:pt x="21793" y="4152"/>
                  </a:lnTo>
                  <a:lnTo>
                    <a:pt x="21887" y="4057"/>
                  </a:lnTo>
                  <a:lnTo>
                    <a:pt x="21698" y="4152"/>
                  </a:lnTo>
                  <a:lnTo>
                    <a:pt x="21510" y="4340"/>
                  </a:lnTo>
                  <a:lnTo>
                    <a:pt x="21415" y="4529"/>
                  </a:lnTo>
                  <a:lnTo>
                    <a:pt x="21227" y="4623"/>
                  </a:lnTo>
                  <a:lnTo>
                    <a:pt x="21132" y="4529"/>
                  </a:lnTo>
                  <a:lnTo>
                    <a:pt x="20944" y="4435"/>
                  </a:lnTo>
                  <a:lnTo>
                    <a:pt x="20378" y="4340"/>
                  </a:lnTo>
                  <a:lnTo>
                    <a:pt x="19906" y="4435"/>
                  </a:lnTo>
                  <a:lnTo>
                    <a:pt x="19529" y="4623"/>
                  </a:lnTo>
                  <a:lnTo>
                    <a:pt x="19434" y="4529"/>
                  </a:lnTo>
                  <a:lnTo>
                    <a:pt x="19340" y="4529"/>
                  </a:lnTo>
                  <a:lnTo>
                    <a:pt x="18868" y="4623"/>
                  </a:lnTo>
                  <a:lnTo>
                    <a:pt x="17925" y="5001"/>
                  </a:lnTo>
                  <a:lnTo>
                    <a:pt x="17925" y="4812"/>
                  </a:lnTo>
                  <a:lnTo>
                    <a:pt x="17736" y="5001"/>
                  </a:lnTo>
                  <a:lnTo>
                    <a:pt x="17548" y="5095"/>
                  </a:lnTo>
                  <a:lnTo>
                    <a:pt x="17359" y="5189"/>
                  </a:lnTo>
                  <a:lnTo>
                    <a:pt x="16887" y="5284"/>
                  </a:lnTo>
                  <a:lnTo>
                    <a:pt x="16982" y="5189"/>
                  </a:lnTo>
                  <a:lnTo>
                    <a:pt x="16982" y="5189"/>
                  </a:lnTo>
                  <a:lnTo>
                    <a:pt x="16321" y="5284"/>
                  </a:lnTo>
                  <a:lnTo>
                    <a:pt x="15755" y="5472"/>
                  </a:lnTo>
                  <a:lnTo>
                    <a:pt x="15189" y="5567"/>
                  </a:lnTo>
                  <a:lnTo>
                    <a:pt x="14623" y="5567"/>
                  </a:lnTo>
                  <a:lnTo>
                    <a:pt x="15283" y="5472"/>
                  </a:lnTo>
                  <a:lnTo>
                    <a:pt x="15189" y="5378"/>
                  </a:lnTo>
                  <a:lnTo>
                    <a:pt x="15095" y="5284"/>
                  </a:lnTo>
                  <a:lnTo>
                    <a:pt x="15095" y="5189"/>
                  </a:lnTo>
                  <a:lnTo>
                    <a:pt x="15095" y="5095"/>
                  </a:lnTo>
                  <a:lnTo>
                    <a:pt x="14906" y="5189"/>
                  </a:lnTo>
                  <a:lnTo>
                    <a:pt x="14529" y="5284"/>
                  </a:lnTo>
                  <a:lnTo>
                    <a:pt x="13680" y="5472"/>
                  </a:lnTo>
                  <a:lnTo>
                    <a:pt x="13680" y="5567"/>
                  </a:lnTo>
                  <a:lnTo>
                    <a:pt x="13585" y="5567"/>
                  </a:lnTo>
                  <a:lnTo>
                    <a:pt x="13585" y="5504"/>
                  </a:lnTo>
                  <a:lnTo>
                    <a:pt x="13585" y="5504"/>
                  </a:lnTo>
                  <a:lnTo>
                    <a:pt x="13397" y="5567"/>
                  </a:lnTo>
                  <a:lnTo>
                    <a:pt x="13208" y="5661"/>
                  </a:lnTo>
                  <a:lnTo>
                    <a:pt x="13302" y="5755"/>
                  </a:lnTo>
                  <a:lnTo>
                    <a:pt x="13585" y="5661"/>
                  </a:lnTo>
                  <a:lnTo>
                    <a:pt x="13868" y="5661"/>
                  </a:lnTo>
                  <a:lnTo>
                    <a:pt x="13585" y="5850"/>
                  </a:lnTo>
                  <a:lnTo>
                    <a:pt x="13302" y="5850"/>
                  </a:lnTo>
                  <a:lnTo>
                    <a:pt x="13019" y="5755"/>
                  </a:lnTo>
                  <a:lnTo>
                    <a:pt x="12736" y="5755"/>
                  </a:lnTo>
                  <a:lnTo>
                    <a:pt x="11133" y="6227"/>
                  </a:lnTo>
                  <a:lnTo>
                    <a:pt x="11038" y="6133"/>
                  </a:lnTo>
                  <a:lnTo>
                    <a:pt x="10472" y="6321"/>
                  </a:lnTo>
                  <a:lnTo>
                    <a:pt x="10001" y="6416"/>
                  </a:lnTo>
                  <a:lnTo>
                    <a:pt x="9434" y="6510"/>
                  </a:lnTo>
                  <a:lnTo>
                    <a:pt x="8680" y="6699"/>
                  </a:lnTo>
                  <a:lnTo>
                    <a:pt x="7642" y="6888"/>
                  </a:lnTo>
                  <a:lnTo>
                    <a:pt x="6416" y="7076"/>
                  </a:lnTo>
                  <a:lnTo>
                    <a:pt x="3963" y="7454"/>
                  </a:lnTo>
                  <a:lnTo>
                    <a:pt x="1604" y="7831"/>
                  </a:lnTo>
                  <a:lnTo>
                    <a:pt x="944" y="8020"/>
                  </a:lnTo>
                  <a:lnTo>
                    <a:pt x="567" y="7925"/>
                  </a:lnTo>
                  <a:lnTo>
                    <a:pt x="284" y="7831"/>
                  </a:lnTo>
                  <a:lnTo>
                    <a:pt x="189" y="7831"/>
                  </a:lnTo>
                  <a:lnTo>
                    <a:pt x="189" y="7925"/>
                  </a:lnTo>
                  <a:lnTo>
                    <a:pt x="189" y="8208"/>
                  </a:lnTo>
                  <a:lnTo>
                    <a:pt x="1" y="8397"/>
                  </a:lnTo>
                  <a:lnTo>
                    <a:pt x="1" y="8586"/>
                  </a:lnTo>
                  <a:lnTo>
                    <a:pt x="1" y="8680"/>
                  </a:lnTo>
                  <a:lnTo>
                    <a:pt x="95" y="8774"/>
                  </a:lnTo>
                  <a:lnTo>
                    <a:pt x="472" y="8869"/>
                  </a:lnTo>
                  <a:lnTo>
                    <a:pt x="755" y="8869"/>
                  </a:lnTo>
                  <a:lnTo>
                    <a:pt x="567" y="8963"/>
                  </a:lnTo>
                  <a:lnTo>
                    <a:pt x="755" y="8963"/>
                  </a:lnTo>
                  <a:lnTo>
                    <a:pt x="1038" y="8869"/>
                  </a:lnTo>
                  <a:lnTo>
                    <a:pt x="1416" y="8586"/>
                  </a:lnTo>
                  <a:lnTo>
                    <a:pt x="1416" y="8774"/>
                  </a:lnTo>
                  <a:lnTo>
                    <a:pt x="1510" y="8869"/>
                  </a:lnTo>
                  <a:lnTo>
                    <a:pt x="1699" y="8774"/>
                  </a:lnTo>
                  <a:lnTo>
                    <a:pt x="1793" y="8774"/>
                  </a:lnTo>
                  <a:lnTo>
                    <a:pt x="2265" y="8586"/>
                  </a:lnTo>
                  <a:lnTo>
                    <a:pt x="2642" y="8491"/>
                  </a:lnTo>
                  <a:lnTo>
                    <a:pt x="3397" y="8491"/>
                  </a:lnTo>
                  <a:lnTo>
                    <a:pt x="4152" y="8397"/>
                  </a:lnTo>
                  <a:lnTo>
                    <a:pt x="4623" y="8397"/>
                  </a:lnTo>
                  <a:lnTo>
                    <a:pt x="5001" y="8114"/>
                  </a:lnTo>
                  <a:lnTo>
                    <a:pt x="5001" y="8208"/>
                  </a:lnTo>
                  <a:lnTo>
                    <a:pt x="5284" y="8114"/>
                  </a:lnTo>
                  <a:lnTo>
                    <a:pt x="5850" y="7831"/>
                  </a:lnTo>
                  <a:lnTo>
                    <a:pt x="5944" y="7925"/>
                  </a:lnTo>
                  <a:lnTo>
                    <a:pt x="5850" y="8020"/>
                  </a:lnTo>
                  <a:lnTo>
                    <a:pt x="5850" y="8114"/>
                  </a:lnTo>
                  <a:lnTo>
                    <a:pt x="5944" y="8020"/>
                  </a:lnTo>
                  <a:lnTo>
                    <a:pt x="6416" y="7925"/>
                  </a:lnTo>
                  <a:lnTo>
                    <a:pt x="7170" y="7925"/>
                  </a:lnTo>
                  <a:lnTo>
                    <a:pt x="7170" y="8020"/>
                  </a:lnTo>
                  <a:lnTo>
                    <a:pt x="7076" y="8114"/>
                  </a:lnTo>
                  <a:lnTo>
                    <a:pt x="7265" y="8020"/>
                  </a:lnTo>
                  <a:lnTo>
                    <a:pt x="7359" y="7925"/>
                  </a:lnTo>
                  <a:lnTo>
                    <a:pt x="7359" y="7831"/>
                  </a:lnTo>
                  <a:lnTo>
                    <a:pt x="7548" y="8020"/>
                  </a:lnTo>
                  <a:lnTo>
                    <a:pt x="8397" y="7642"/>
                  </a:lnTo>
                  <a:lnTo>
                    <a:pt x="8963" y="7454"/>
                  </a:lnTo>
                  <a:lnTo>
                    <a:pt x="9151" y="7359"/>
                  </a:lnTo>
                  <a:lnTo>
                    <a:pt x="9246" y="7359"/>
                  </a:lnTo>
                  <a:lnTo>
                    <a:pt x="9151" y="7171"/>
                  </a:lnTo>
                  <a:lnTo>
                    <a:pt x="9246" y="7076"/>
                  </a:lnTo>
                  <a:lnTo>
                    <a:pt x="9340" y="7076"/>
                  </a:lnTo>
                  <a:lnTo>
                    <a:pt x="9340" y="7171"/>
                  </a:lnTo>
                  <a:lnTo>
                    <a:pt x="9434" y="7076"/>
                  </a:lnTo>
                  <a:lnTo>
                    <a:pt x="9529" y="7171"/>
                  </a:lnTo>
                  <a:lnTo>
                    <a:pt x="9434" y="7265"/>
                  </a:lnTo>
                  <a:lnTo>
                    <a:pt x="9340" y="7265"/>
                  </a:lnTo>
                  <a:lnTo>
                    <a:pt x="9340" y="7359"/>
                  </a:lnTo>
                  <a:lnTo>
                    <a:pt x="9717" y="7171"/>
                  </a:lnTo>
                  <a:lnTo>
                    <a:pt x="10095" y="7076"/>
                  </a:lnTo>
                  <a:lnTo>
                    <a:pt x="10095" y="7171"/>
                  </a:lnTo>
                  <a:lnTo>
                    <a:pt x="10001" y="7171"/>
                  </a:lnTo>
                  <a:lnTo>
                    <a:pt x="9906" y="7265"/>
                  </a:lnTo>
                  <a:lnTo>
                    <a:pt x="9906" y="7359"/>
                  </a:lnTo>
                  <a:lnTo>
                    <a:pt x="9623" y="7265"/>
                  </a:lnTo>
                  <a:lnTo>
                    <a:pt x="9717" y="7454"/>
                  </a:lnTo>
                  <a:lnTo>
                    <a:pt x="10850" y="7076"/>
                  </a:lnTo>
                  <a:lnTo>
                    <a:pt x="11038" y="7076"/>
                  </a:lnTo>
                  <a:lnTo>
                    <a:pt x="11133" y="7171"/>
                  </a:lnTo>
                  <a:lnTo>
                    <a:pt x="11321" y="7265"/>
                  </a:lnTo>
                  <a:lnTo>
                    <a:pt x="11416" y="7265"/>
                  </a:lnTo>
                  <a:lnTo>
                    <a:pt x="11604" y="7171"/>
                  </a:lnTo>
                  <a:lnTo>
                    <a:pt x="11793" y="6982"/>
                  </a:lnTo>
                  <a:lnTo>
                    <a:pt x="11887" y="6888"/>
                  </a:lnTo>
                  <a:lnTo>
                    <a:pt x="12170" y="6888"/>
                  </a:lnTo>
                  <a:lnTo>
                    <a:pt x="12076" y="7076"/>
                  </a:lnTo>
                  <a:lnTo>
                    <a:pt x="12265" y="7076"/>
                  </a:lnTo>
                  <a:lnTo>
                    <a:pt x="12359" y="6888"/>
                  </a:lnTo>
                  <a:lnTo>
                    <a:pt x="12548" y="6793"/>
                  </a:lnTo>
                  <a:lnTo>
                    <a:pt x="12736" y="6793"/>
                  </a:lnTo>
                  <a:lnTo>
                    <a:pt x="12453" y="6982"/>
                  </a:lnTo>
                  <a:lnTo>
                    <a:pt x="12925" y="6982"/>
                  </a:lnTo>
                  <a:lnTo>
                    <a:pt x="13491" y="6888"/>
                  </a:lnTo>
                  <a:lnTo>
                    <a:pt x="14434" y="6605"/>
                  </a:lnTo>
                  <a:lnTo>
                    <a:pt x="15849" y="6510"/>
                  </a:lnTo>
                  <a:lnTo>
                    <a:pt x="16510" y="6416"/>
                  </a:lnTo>
                  <a:lnTo>
                    <a:pt x="16982" y="6227"/>
                  </a:lnTo>
                  <a:lnTo>
                    <a:pt x="17831" y="6038"/>
                  </a:lnTo>
                  <a:lnTo>
                    <a:pt x="18680" y="6038"/>
                  </a:lnTo>
                  <a:lnTo>
                    <a:pt x="19057" y="5850"/>
                  </a:lnTo>
                  <a:lnTo>
                    <a:pt x="19340" y="5755"/>
                  </a:lnTo>
                  <a:lnTo>
                    <a:pt x="20472" y="5661"/>
                  </a:lnTo>
                  <a:lnTo>
                    <a:pt x="21604" y="5567"/>
                  </a:lnTo>
                  <a:lnTo>
                    <a:pt x="22736" y="5378"/>
                  </a:lnTo>
                  <a:lnTo>
                    <a:pt x="23774" y="5095"/>
                  </a:lnTo>
                  <a:lnTo>
                    <a:pt x="23774" y="5284"/>
                  </a:lnTo>
                  <a:lnTo>
                    <a:pt x="24151" y="5189"/>
                  </a:lnTo>
                  <a:lnTo>
                    <a:pt x="24246" y="5189"/>
                  </a:lnTo>
                  <a:lnTo>
                    <a:pt x="24246" y="5095"/>
                  </a:lnTo>
                  <a:lnTo>
                    <a:pt x="24623" y="5001"/>
                  </a:lnTo>
                  <a:lnTo>
                    <a:pt x="25000" y="5095"/>
                  </a:lnTo>
                  <a:lnTo>
                    <a:pt x="25378" y="5095"/>
                  </a:lnTo>
                  <a:lnTo>
                    <a:pt x="25755" y="4906"/>
                  </a:lnTo>
                  <a:lnTo>
                    <a:pt x="25755" y="5095"/>
                  </a:lnTo>
                  <a:lnTo>
                    <a:pt x="25849" y="5001"/>
                  </a:lnTo>
                  <a:lnTo>
                    <a:pt x="26132" y="4906"/>
                  </a:lnTo>
                  <a:lnTo>
                    <a:pt x="27264" y="4906"/>
                  </a:lnTo>
                  <a:lnTo>
                    <a:pt x="28491" y="4718"/>
                  </a:lnTo>
                  <a:lnTo>
                    <a:pt x="28302" y="4529"/>
                  </a:lnTo>
                  <a:lnTo>
                    <a:pt x="28491" y="4435"/>
                  </a:lnTo>
                  <a:lnTo>
                    <a:pt x="28585" y="4340"/>
                  </a:lnTo>
                  <a:lnTo>
                    <a:pt x="28774" y="4529"/>
                  </a:lnTo>
                  <a:lnTo>
                    <a:pt x="28679" y="4623"/>
                  </a:lnTo>
                  <a:lnTo>
                    <a:pt x="29717" y="4623"/>
                  </a:lnTo>
                  <a:lnTo>
                    <a:pt x="30189" y="4529"/>
                  </a:lnTo>
                  <a:lnTo>
                    <a:pt x="31510" y="4246"/>
                  </a:lnTo>
                  <a:lnTo>
                    <a:pt x="32076" y="4057"/>
                  </a:lnTo>
                  <a:lnTo>
                    <a:pt x="32547" y="3869"/>
                  </a:lnTo>
                  <a:lnTo>
                    <a:pt x="32642" y="3963"/>
                  </a:lnTo>
                  <a:lnTo>
                    <a:pt x="32830" y="4057"/>
                  </a:lnTo>
                  <a:lnTo>
                    <a:pt x="33019" y="4057"/>
                  </a:lnTo>
                  <a:lnTo>
                    <a:pt x="33679" y="3869"/>
                  </a:lnTo>
                  <a:lnTo>
                    <a:pt x="33962" y="3586"/>
                  </a:lnTo>
                  <a:lnTo>
                    <a:pt x="34623" y="3586"/>
                  </a:lnTo>
                  <a:lnTo>
                    <a:pt x="35660" y="3491"/>
                  </a:lnTo>
                  <a:lnTo>
                    <a:pt x="37170" y="3586"/>
                  </a:lnTo>
                  <a:lnTo>
                    <a:pt x="37547" y="3397"/>
                  </a:lnTo>
                  <a:lnTo>
                    <a:pt x="38019" y="3303"/>
                  </a:lnTo>
                  <a:lnTo>
                    <a:pt x="39151" y="3208"/>
                  </a:lnTo>
                  <a:lnTo>
                    <a:pt x="41038" y="3208"/>
                  </a:lnTo>
                  <a:lnTo>
                    <a:pt x="41038" y="3114"/>
                  </a:lnTo>
                  <a:lnTo>
                    <a:pt x="41226" y="3020"/>
                  </a:lnTo>
                  <a:lnTo>
                    <a:pt x="41981" y="2925"/>
                  </a:lnTo>
                  <a:lnTo>
                    <a:pt x="44811" y="2925"/>
                  </a:lnTo>
                  <a:lnTo>
                    <a:pt x="45000" y="2831"/>
                  </a:lnTo>
                  <a:lnTo>
                    <a:pt x="45189" y="2642"/>
                  </a:lnTo>
                  <a:lnTo>
                    <a:pt x="45283" y="2548"/>
                  </a:lnTo>
                  <a:lnTo>
                    <a:pt x="45566" y="2548"/>
                  </a:lnTo>
                  <a:lnTo>
                    <a:pt x="45472" y="2737"/>
                  </a:lnTo>
                  <a:lnTo>
                    <a:pt x="45472" y="2737"/>
                  </a:lnTo>
                  <a:lnTo>
                    <a:pt x="46132" y="2548"/>
                  </a:lnTo>
                  <a:lnTo>
                    <a:pt x="46887" y="2548"/>
                  </a:lnTo>
                  <a:lnTo>
                    <a:pt x="47547" y="2454"/>
                  </a:lnTo>
                  <a:lnTo>
                    <a:pt x="48207" y="2265"/>
                  </a:lnTo>
                  <a:lnTo>
                    <a:pt x="48302" y="2359"/>
                  </a:lnTo>
                  <a:lnTo>
                    <a:pt x="49434" y="2359"/>
                  </a:lnTo>
                  <a:lnTo>
                    <a:pt x="49717" y="2265"/>
                  </a:lnTo>
                  <a:lnTo>
                    <a:pt x="50094" y="2171"/>
                  </a:lnTo>
                  <a:lnTo>
                    <a:pt x="50755" y="2076"/>
                  </a:lnTo>
                  <a:lnTo>
                    <a:pt x="52170" y="1982"/>
                  </a:lnTo>
                  <a:lnTo>
                    <a:pt x="54056" y="1793"/>
                  </a:lnTo>
                  <a:lnTo>
                    <a:pt x="56132" y="1510"/>
                  </a:lnTo>
                  <a:lnTo>
                    <a:pt x="56037" y="1605"/>
                  </a:lnTo>
                  <a:lnTo>
                    <a:pt x="55943" y="1699"/>
                  </a:lnTo>
                  <a:lnTo>
                    <a:pt x="55754" y="1699"/>
                  </a:lnTo>
                  <a:lnTo>
                    <a:pt x="55471" y="1793"/>
                  </a:lnTo>
                  <a:lnTo>
                    <a:pt x="55377" y="1888"/>
                  </a:lnTo>
                  <a:lnTo>
                    <a:pt x="56415" y="1605"/>
                  </a:lnTo>
                  <a:lnTo>
                    <a:pt x="56887" y="1510"/>
                  </a:lnTo>
                  <a:lnTo>
                    <a:pt x="56981" y="1605"/>
                  </a:lnTo>
                  <a:lnTo>
                    <a:pt x="56887" y="1699"/>
                  </a:lnTo>
                  <a:lnTo>
                    <a:pt x="57358" y="1605"/>
                  </a:lnTo>
                  <a:lnTo>
                    <a:pt x="57736" y="1605"/>
                  </a:lnTo>
                  <a:lnTo>
                    <a:pt x="58207" y="1510"/>
                  </a:lnTo>
                  <a:lnTo>
                    <a:pt x="58679" y="1510"/>
                  </a:lnTo>
                  <a:lnTo>
                    <a:pt x="58773" y="1416"/>
                  </a:lnTo>
                  <a:lnTo>
                    <a:pt x="58868" y="1322"/>
                  </a:lnTo>
                  <a:lnTo>
                    <a:pt x="59056" y="1133"/>
                  </a:lnTo>
                  <a:lnTo>
                    <a:pt x="59151" y="1227"/>
                  </a:lnTo>
                  <a:lnTo>
                    <a:pt x="59339" y="1227"/>
                  </a:lnTo>
                  <a:lnTo>
                    <a:pt x="59434" y="1322"/>
                  </a:lnTo>
                  <a:lnTo>
                    <a:pt x="59339" y="1510"/>
                  </a:lnTo>
                  <a:lnTo>
                    <a:pt x="59811" y="1416"/>
                  </a:lnTo>
                  <a:lnTo>
                    <a:pt x="60000" y="1322"/>
                  </a:lnTo>
                  <a:lnTo>
                    <a:pt x="60094" y="1416"/>
                  </a:lnTo>
                  <a:lnTo>
                    <a:pt x="60377" y="1322"/>
                  </a:lnTo>
                  <a:lnTo>
                    <a:pt x="60660" y="1227"/>
                  </a:lnTo>
                  <a:lnTo>
                    <a:pt x="61320" y="1133"/>
                  </a:lnTo>
                  <a:lnTo>
                    <a:pt x="61981" y="1227"/>
                  </a:lnTo>
                  <a:lnTo>
                    <a:pt x="62641" y="1227"/>
                  </a:lnTo>
                  <a:lnTo>
                    <a:pt x="62547" y="1133"/>
                  </a:lnTo>
                  <a:lnTo>
                    <a:pt x="63207" y="1039"/>
                  </a:lnTo>
                  <a:lnTo>
                    <a:pt x="63019" y="1133"/>
                  </a:lnTo>
                  <a:lnTo>
                    <a:pt x="63585" y="1133"/>
                  </a:lnTo>
                  <a:lnTo>
                    <a:pt x="63302" y="1039"/>
                  </a:lnTo>
                  <a:lnTo>
                    <a:pt x="63773" y="850"/>
                  </a:lnTo>
                  <a:lnTo>
                    <a:pt x="64151" y="756"/>
                  </a:lnTo>
                  <a:lnTo>
                    <a:pt x="64434" y="850"/>
                  </a:lnTo>
                  <a:lnTo>
                    <a:pt x="64434" y="1133"/>
                  </a:lnTo>
                  <a:lnTo>
                    <a:pt x="65283" y="850"/>
                  </a:lnTo>
                  <a:lnTo>
                    <a:pt x="65283" y="944"/>
                  </a:lnTo>
                  <a:lnTo>
                    <a:pt x="65471" y="944"/>
                  </a:lnTo>
                  <a:lnTo>
                    <a:pt x="65566" y="850"/>
                  </a:lnTo>
                  <a:lnTo>
                    <a:pt x="65754" y="944"/>
                  </a:lnTo>
                  <a:lnTo>
                    <a:pt x="66132" y="850"/>
                  </a:lnTo>
                  <a:lnTo>
                    <a:pt x="66981" y="850"/>
                  </a:lnTo>
                  <a:lnTo>
                    <a:pt x="66981" y="944"/>
                  </a:lnTo>
                  <a:lnTo>
                    <a:pt x="66886" y="1039"/>
                  </a:lnTo>
                  <a:lnTo>
                    <a:pt x="66792" y="1039"/>
                  </a:lnTo>
                  <a:lnTo>
                    <a:pt x="66792" y="1133"/>
                  </a:lnTo>
                  <a:lnTo>
                    <a:pt x="67641" y="944"/>
                  </a:lnTo>
                  <a:lnTo>
                    <a:pt x="68113" y="850"/>
                  </a:lnTo>
                  <a:lnTo>
                    <a:pt x="68584" y="850"/>
                  </a:lnTo>
                  <a:lnTo>
                    <a:pt x="68773" y="944"/>
                  </a:lnTo>
                  <a:lnTo>
                    <a:pt x="68962" y="944"/>
                  </a:lnTo>
                  <a:lnTo>
                    <a:pt x="69150" y="850"/>
                  </a:lnTo>
                  <a:lnTo>
                    <a:pt x="70849" y="944"/>
                  </a:lnTo>
                  <a:lnTo>
                    <a:pt x="71509" y="850"/>
                  </a:lnTo>
                  <a:lnTo>
                    <a:pt x="72169" y="756"/>
                  </a:lnTo>
                  <a:lnTo>
                    <a:pt x="73207" y="756"/>
                  </a:lnTo>
                  <a:lnTo>
                    <a:pt x="73584" y="944"/>
                  </a:lnTo>
                  <a:lnTo>
                    <a:pt x="73962" y="944"/>
                  </a:lnTo>
                  <a:lnTo>
                    <a:pt x="73773" y="756"/>
                  </a:lnTo>
                  <a:lnTo>
                    <a:pt x="74056" y="567"/>
                  </a:lnTo>
                  <a:lnTo>
                    <a:pt x="74150" y="567"/>
                  </a:lnTo>
                  <a:lnTo>
                    <a:pt x="74150" y="756"/>
                  </a:lnTo>
                  <a:lnTo>
                    <a:pt x="74339" y="850"/>
                  </a:lnTo>
                  <a:lnTo>
                    <a:pt x="74433" y="756"/>
                  </a:lnTo>
                  <a:lnTo>
                    <a:pt x="74716" y="661"/>
                  </a:lnTo>
                  <a:lnTo>
                    <a:pt x="75188" y="661"/>
                  </a:lnTo>
                  <a:lnTo>
                    <a:pt x="75188" y="756"/>
                  </a:lnTo>
                  <a:lnTo>
                    <a:pt x="74999" y="850"/>
                  </a:lnTo>
                  <a:lnTo>
                    <a:pt x="75377" y="756"/>
                  </a:lnTo>
                  <a:lnTo>
                    <a:pt x="75754" y="756"/>
                  </a:lnTo>
                  <a:lnTo>
                    <a:pt x="75471" y="850"/>
                  </a:lnTo>
                  <a:lnTo>
                    <a:pt x="75565" y="944"/>
                  </a:lnTo>
                  <a:lnTo>
                    <a:pt x="76226" y="1039"/>
                  </a:lnTo>
                  <a:lnTo>
                    <a:pt x="76320" y="850"/>
                  </a:lnTo>
                  <a:lnTo>
                    <a:pt x="76509" y="850"/>
                  </a:lnTo>
                  <a:lnTo>
                    <a:pt x="76792" y="756"/>
                  </a:lnTo>
                  <a:lnTo>
                    <a:pt x="77075" y="661"/>
                  </a:lnTo>
                  <a:lnTo>
                    <a:pt x="76886" y="850"/>
                  </a:lnTo>
                  <a:lnTo>
                    <a:pt x="76981" y="944"/>
                  </a:lnTo>
                  <a:lnTo>
                    <a:pt x="77264" y="1039"/>
                  </a:lnTo>
                  <a:lnTo>
                    <a:pt x="77547" y="1133"/>
                  </a:lnTo>
                  <a:lnTo>
                    <a:pt x="77924" y="1227"/>
                  </a:lnTo>
                  <a:lnTo>
                    <a:pt x="78018" y="1133"/>
                  </a:lnTo>
                  <a:lnTo>
                    <a:pt x="77924" y="1039"/>
                  </a:lnTo>
                  <a:lnTo>
                    <a:pt x="78207" y="944"/>
                  </a:lnTo>
                  <a:lnTo>
                    <a:pt x="78490" y="1039"/>
                  </a:lnTo>
                  <a:lnTo>
                    <a:pt x="78773" y="1039"/>
                  </a:lnTo>
                  <a:lnTo>
                    <a:pt x="79056" y="1133"/>
                  </a:lnTo>
                  <a:lnTo>
                    <a:pt x="79716" y="944"/>
                  </a:lnTo>
                  <a:lnTo>
                    <a:pt x="80282" y="756"/>
                  </a:lnTo>
                  <a:lnTo>
                    <a:pt x="80282" y="850"/>
                  </a:lnTo>
                  <a:lnTo>
                    <a:pt x="80188" y="944"/>
                  </a:lnTo>
                  <a:lnTo>
                    <a:pt x="80848" y="1039"/>
                  </a:lnTo>
                  <a:lnTo>
                    <a:pt x="81131" y="1039"/>
                  </a:lnTo>
                  <a:lnTo>
                    <a:pt x="81131" y="1133"/>
                  </a:lnTo>
                  <a:lnTo>
                    <a:pt x="81037" y="1227"/>
                  </a:lnTo>
                  <a:lnTo>
                    <a:pt x="81697" y="1039"/>
                  </a:lnTo>
                  <a:lnTo>
                    <a:pt x="81886" y="944"/>
                  </a:lnTo>
                  <a:lnTo>
                    <a:pt x="81792" y="850"/>
                  </a:lnTo>
                  <a:lnTo>
                    <a:pt x="81414" y="850"/>
                  </a:lnTo>
                  <a:lnTo>
                    <a:pt x="80943" y="944"/>
                  </a:lnTo>
                  <a:lnTo>
                    <a:pt x="81037" y="756"/>
                  </a:lnTo>
                  <a:lnTo>
                    <a:pt x="80754" y="944"/>
                  </a:lnTo>
                  <a:lnTo>
                    <a:pt x="80660" y="756"/>
                  </a:lnTo>
                  <a:lnTo>
                    <a:pt x="80754" y="661"/>
                  </a:lnTo>
                  <a:lnTo>
                    <a:pt x="80188" y="661"/>
                  </a:lnTo>
                  <a:lnTo>
                    <a:pt x="80188" y="567"/>
                  </a:lnTo>
                  <a:lnTo>
                    <a:pt x="80282" y="567"/>
                  </a:lnTo>
                  <a:lnTo>
                    <a:pt x="79528" y="473"/>
                  </a:lnTo>
                  <a:lnTo>
                    <a:pt x="79339" y="567"/>
                  </a:lnTo>
                  <a:lnTo>
                    <a:pt x="79245" y="567"/>
                  </a:lnTo>
                  <a:lnTo>
                    <a:pt x="79245" y="661"/>
                  </a:lnTo>
                  <a:lnTo>
                    <a:pt x="79056" y="850"/>
                  </a:lnTo>
                  <a:lnTo>
                    <a:pt x="78867" y="378"/>
                  </a:lnTo>
                  <a:lnTo>
                    <a:pt x="78679" y="473"/>
                  </a:lnTo>
                  <a:lnTo>
                    <a:pt x="78396" y="567"/>
                  </a:lnTo>
                  <a:lnTo>
                    <a:pt x="78018" y="661"/>
                  </a:lnTo>
                  <a:lnTo>
                    <a:pt x="77924" y="661"/>
                  </a:lnTo>
                  <a:lnTo>
                    <a:pt x="77830" y="567"/>
                  </a:lnTo>
                  <a:lnTo>
                    <a:pt x="77075" y="567"/>
                  </a:lnTo>
                  <a:lnTo>
                    <a:pt x="77264" y="473"/>
                  </a:lnTo>
                  <a:lnTo>
                    <a:pt x="77169" y="284"/>
                  </a:lnTo>
                  <a:lnTo>
                    <a:pt x="76981" y="378"/>
                  </a:lnTo>
                  <a:lnTo>
                    <a:pt x="76792" y="473"/>
                  </a:lnTo>
                  <a:lnTo>
                    <a:pt x="76037" y="473"/>
                  </a:lnTo>
                  <a:lnTo>
                    <a:pt x="74716" y="190"/>
                  </a:lnTo>
                  <a:lnTo>
                    <a:pt x="74433" y="378"/>
                  </a:lnTo>
                  <a:lnTo>
                    <a:pt x="74056" y="378"/>
                  </a:lnTo>
                  <a:lnTo>
                    <a:pt x="74150" y="190"/>
                  </a:lnTo>
                  <a:lnTo>
                    <a:pt x="74056" y="190"/>
                  </a:lnTo>
                  <a:lnTo>
                    <a:pt x="73773" y="284"/>
                  </a:lnTo>
                  <a:lnTo>
                    <a:pt x="73773" y="95"/>
                  </a:lnTo>
                  <a:lnTo>
                    <a:pt x="73301" y="190"/>
                  </a:lnTo>
                  <a:lnTo>
                    <a:pt x="72830" y="190"/>
                  </a:lnTo>
                  <a:lnTo>
                    <a:pt x="72830" y="378"/>
                  </a:lnTo>
                  <a:lnTo>
                    <a:pt x="72924" y="473"/>
                  </a:lnTo>
                  <a:lnTo>
                    <a:pt x="72924" y="567"/>
                  </a:lnTo>
                  <a:lnTo>
                    <a:pt x="72735" y="661"/>
                  </a:lnTo>
                  <a:lnTo>
                    <a:pt x="72735" y="567"/>
                  </a:lnTo>
                  <a:lnTo>
                    <a:pt x="72547" y="473"/>
                  </a:lnTo>
                  <a:lnTo>
                    <a:pt x="72452" y="378"/>
                  </a:lnTo>
                  <a:lnTo>
                    <a:pt x="72641" y="284"/>
                  </a:lnTo>
                  <a:lnTo>
                    <a:pt x="71603" y="284"/>
                  </a:lnTo>
                  <a:lnTo>
                    <a:pt x="70849" y="190"/>
                  </a:lnTo>
                  <a:lnTo>
                    <a:pt x="70660" y="284"/>
                  </a:lnTo>
                  <a:lnTo>
                    <a:pt x="69905" y="473"/>
                  </a:lnTo>
                  <a:lnTo>
                    <a:pt x="69056" y="473"/>
                  </a:lnTo>
                  <a:lnTo>
                    <a:pt x="68207" y="378"/>
                  </a:lnTo>
                  <a:lnTo>
                    <a:pt x="67547" y="284"/>
                  </a:lnTo>
                  <a:lnTo>
                    <a:pt x="67641" y="190"/>
                  </a:lnTo>
                  <a:lnTo>
                    <a:pt x="67735" y="190"/>
                  </a:lnTo>
                  <a:lnTo>
                    <a:pt x="67169" y="95"/>
                  </a:lnTo>
                  <a:lnTo>
                    <a:pt x="66698" y="95"/>
                  </a:lnTo>
                  <a:lnTo>
                    <a:pt x="66886" y="190"/>
                  </a:lnTo>
                  <a:lnTo>
                    <a:pt x="65283" y="190"/>
                  </a:lnTo>
                  <a:lnTo>
                    <a:pt x="64905" y="95"/>
                  </a:lnTo>
                  <a:lnTo>
                    <a:pt x="64905" y="190"/>
                  </a:lnTo>
                  <a:lnTo>
                    <a:pt x="65000" y="190"/>
                  </a:lnTo>
                  <a:lnTo>
                    <a:pt x="65094" y="284"/>
                  </a:lnTo>
                  <a:lnTo>
                    <a:pt x="65094" y="378"/>
                  </a:lnTo>
                  <a:lnTo>
                    <a:pt x="64528" y="284"/>
                  </a:lnTo>
                  <a:lnTo>
                    <a:pt x="63962" y="190"/>
                  </a:lnTo>
                  <a:lnTo>
                    <a:pt x="63773" y="284"/>
                  </a:lnTo>
                  <a:lnTo>
                    <a:pt x="63585" y="473"/>
                  </a:lnTo>
                  <a:lnTo>
                    <a:pt x="63396" y="567"/>
                  </a:lnTo>
                  <a:lnTo>
                    <a:pt x="63302" y="567"/>
                  </a:lnTo>
                  <a:lnTo>
                    <a:pt x="63207" y="473"/>
                  </a:lnTo>
                  <a:lnTo>
                    <a:pt x="63207" y="284"/>
                  </a:lnTo>
                  <a:lnTo>
                    <a:pt x="63396" y="284"/>
                  </a:lnTo>
                  <a:lnTo>
                    <a:pt x="63490" y="190"/>
                  </a:lnTo>
                  <a:lnTo>
                    <a:pt x="63113" y="190"/>
                  </a:lnTo>
                  <a:lnTo>
                    <a:pt x="61981" y="284"/>
                  </a:lnTo>
                  <a:lnTo>
                    <a:pt x="61320" y="284"/>
                  </a:lnTo>
                  <a:lnTo>
                    <a:pt x="61226" y="190"/>
                  </a:lnTo>
                  <a:lnTo>
                    <a:pt x="61320" y="95"/>
                  </a:lnTo>
                  <a:lnTo>
                    <a:pt x="60849" y="190"/>
                  </a:lnTo>
                  <a:lnTo>
                    <a:pt x="60547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29;p46"/>
            <p:cNvSpPr/>
            <p:nvPr/>
          </p:nvSpPr>
          <p:spPr>
            <a:xfrm>
              <a:off x="2202700" y="1204225"/>
              <a:ext cx="176900" cy="176900"/>
            </a:xfrm>
            <a:custGeom>
              <a:avLst/>
              <a:gdLst/>
              <a:ahLst/>
              <a:cxnLst/>
              <a:rect l="l" t="t" r="r" b="b"/>
              <a:pathLst>
                <a:path w="7076" h="7076" extrusionOk="0">
                  <a:moveTo>
                    <a:pt x="2548" y="1132"/>
                  </a:moveTo>
                  <a:lnTo>
                    <a:pt x="2548" y="1132"/>
                  </a:lnTo>
                  <a:lnTo>
                    <a:pt x="2548" y="1132"/>
                  </a:lnTo>
                  <a:close/>
                  <a:moveTo>
                    <a:pt x="2170" y="1132"/>
                  </a:moveTo>
                  <a:lnTo>
                    <a:pt x="2170" y="1227"/>
                  </a:lnTo>
                  <a:lnTo>
                    <a:pt x="2265" y="1132"/>
                  </a:lnTo>
                  <a:close/>
                  <a:moveTo>
                    <a:pt x="2076" y="1227"/>
                  </a:moveTo>
                  <a:lnTo>
                    <a:pt x="2076" y="1227"/>
                  </a:lnTo>
                  <a:lnTo>
                    <a:pt x="2076" y="1227"/>
                  </a:lnTo>
                  <a:close/>
                  <a:moveTo>
                    <a:pt x="472" y="1604"/>
                  </a:moveTo>
                  <a:lnTo>
                    <a:pt x="378" y="1698"/>
                  </a:lnTo>
                  <a:lnTo>
                    <a:pt x="472" y="1651"/>
                  </a:lnTo>
                  <a:lnTo>
                    <a:pt x="472" y="1651"/>
                  </a:lnTo>
                  <a:lnTo>
                    <a:pt x="472" y="1604"/>
                  </a:lnTo>
                  <a:close/>
                  <a:moveTo>
                    <a:pt x="567" y="1604"/>
                  </a:moveTo>
                  <a:lnTo>
                    <a:pt x="472" y="1651"/>
                  </a:lnTo>
                  <a:lnTo>
                    <a:pt x="472" y="1651"/>
                  </a:lnTo>
                  <a:lnTo>
                    <a:pt x="472" y="1698"/>
                  </a:lnTo>
                  <a:lnTo>
                    <a:pt x="567" y="1604"/>
                  </a:lnTo>
                  <a:close/>
                  <a:moveTo>
                    <a:pt x="6038" y="3680"/>
                  </a:moveTo>
                  <a:lnTo>
                    <a:pt x="6015" y="3703"/>
                  </a:lnTo>
                  <a:lnTo>
                    <a:pt x="6015" y="3703"/>
                  </a:lnTo>
                  <a:lnTo>
                    <a:pt x="6227" y="3774"/>
                  </a:lnTo>
                  <a:lnTo>
                    <a:pt x="6038" y="3680"/>
                  </a:lnTo>
                  <a:close/>
                  <a:moveTo>
                    <a:pt x="850" y="0"/>
                  </a:moveTo>
                  <a:lnTo>
                    <a:pt x="378" y="378"/>
                  </a:lnTo>
                  <a:lnTo>
                    <a:pt x="1" y="755"/>
                  </a:lnTo>
                  <a:lnTo>
                    <a:pt x="95" y="849"/>
                  </a:lnTo>
                  <a:lnTo>
                    <a:pt x="189" y="1038"/>
                  </a:lnTo>
                  <a:lnTo>
                    <a:pt x="284" y="1132"/>
                  </a:lnTo>
                  <a:lnTo>
                    <a:pt x="378" y="1227"/>
                  </a:lnTo>
                  <a:lnTo>
                    <a:pt x="472" y="1227"/>
                  </a:lnTo>
                  <a:lnTo>
                    <a:pt x="755" y="1132"/>
                  </a:lnTo>
                  <a:lnTo>
                    <a:pt x="755" y="1132"/>
                  </a:lnTo>
                  <a:lnTo>
                    <a:pt x="472" y="1415"/>
                  </a:lnTo>
                  <a:lnTo>
                    <a:pt x="661" y="1415"/>
                  </a:lnTo>
                  <a:lnTo>
                    <a:pt x="567" y="1604"/>
                  </a:lnTo>
                  <a:lnTo>
                    <a:pt x="567" y="1604"/>
                  </a:lnTo>
                  <a:lnTo>
                    <a:pt x="1227" y="1415"/>
                  </a:lnTo>
                  <a:lnTo>
                    <a:pt x="1038" y="1604"/>
                  </a:lnTo>
                  <a:lnTo>
                    <a:pt x="850" y="1887"/>
                  </a:lnTo>
                  <a:lnTo>
                    <a:pt x="1321" y="2264"/>
                  </a:lnTo>
                  <a:lnTo>
                    <a:pt x="2548" y="3114"/>
                  </a:lnTo>
                  <a:lnTo>
                    <a:pt x="3963" y="4057"/>
                  </a:lnTo>
                  <a:lnTo>
                    <a:pt x="4529" y="4340"/>
                  </a:lnTo>
                  <a:lnTo>
                    <a:pt x="4812" y="4340"/>
                  </a:lnTo>
                  <a:lnTo>
                    <a:pt x="4718" y="4434"/>
                  </a:lnTo>
                  <a:lnTo>
                    <a:pt x="4718" y="4529"/>
                  </a:lnTo>
                  <a:lnTo>
                    <a:pt x="5001" y="4717"/>
                  </a:lnTo>
                  <a:lnTo>
                    <a:pt x="5001" y="4717"/>
                  </a:lnTo>
                  <a:lnTo>
                    <a:pt x="4812" y="4623"/>
                  </a:lnTo>
                  <a:lnTo>
                    <a:pt x="4906" y="4812"/>
                  </a:lnTo>
                  <a:lnTo>
                    <a:pt x="5189" y="5000"/>
                  </a:lnTo>
                  <a:lnTo>
                    <a:pt x="5189" y="5000"/>
                  </a:lnTo>
                  <a:lnTo>
                    <a:pt x="5001" y="4906"/>
                  </a:lnTo>
                  <a:lnTo>
                    <a:pt x="4718" y="4812"/>
                  </a:lnTo>
                  <a:lnTo>
                    <a:pt x="4812" y="4812"/>
                  </a:lnTo>
                  <a:lnTo>
                    <a:pt x="4623" y="4717"/>
                  </a:lnTo>
                  <a:lnTo>
                    <a:pt x="4246" y="4717"/>
                  </a:lnTo>
                  <a:lnTo>
                    <a:pt x="4246" y="4623"/>
                  </a:lnTo>
                  <a:lnTo>
                    <a:pt x="4057" y="4812"/>
                  </a:lnTo>
                  <a:lnTo>
                    <a:pt x="3963" y="5095"/>
                  </a:lnTo>
                  <a:lnTo>
                    <a:pt x="4151" y="4906"/>
                  </a:lnTo>
                  <a:lnTo>
                    <a:pt x="4623" y="4906"/>
                  </a:lnTo>
                  <a:lnTo>
                    <a:pt x="4529" y="5000"/>
                  </a:lnTo>
                  <a:lnTo>
                    <a:pt x="4529" y="5189"/>
                  </a:lnTo>
                  <a:lnTo>
                    <a:pt x="4623" y="5378"/>
                  </a:lnTo>
                  <a:lnTo>
                    <a:pt x="4340" y="5472"/>
                  </a:lnTo>
                  <a:lnTo>
                    <a:pt x="3963" y="5755"/>
                  </a:lnTo>
                  <a:lnTo>
                    <a:pt x="3585" y="6132"/>
                  </a:lnTo>
                  <a:lnTo>
                    <a:pt x="3491" y="6321"/>
                  </a:lnTo>
                  <a:lnTo>
                    <a:pt x="3491" y="6510"/>
                  </a:lnTo>
                  <a:lnTo>
                    <a:pt x="3302" y="6415"/>
                  </a:lnTo>
                  <a:lnTo>
                    <a:pt x="3208" y="6321"/>
                  </a:lnTo>
                  <a:lnTo>
                    <a:pt x="3114" y="6415"/>
                  </a:lnTo>
                  <a:lnTo>
                    <a:pt x="3019" y="6604"/>
                  </a:lnTo>
                  <a:lnTo>
                    <a:pt x="3019" y="6793"/>
                  </a:lnTo>
                  <a:lnTo>
                    <a:pt x="3302" y="6981"/>
                  </a:lnTo>
                  <a:lnTo>
                    <a:pt x="3397" y="6981"/>
                  </a:lnTo>
                  <a:lnTo>
                    <a:pt x="3585" y="6887"/>
                  </a:lnTo>
                  <a:lnTo>
                    <a:pt x="3680" y="6604"/>
                  </a:lnTo>
                  <a:lnTo>
                    <a:pt x="3680" y="6227"/>
                  </a:lnTo>
                  <a:lnTo>
                    <a:pt x="3868" y="6415"/>
                  </a:lnTo>
                  <a:lnTo>
                    <a:pt x="4151" y="6604"/>
                  </a:lnTo>
                  <a:lnTo>
                    <a:pt x="4246" y="6510"/>
                  </a:lnTo>
                  <a:lnTo>
                    <a:pt x="4529" y="6227"/>
                  </a:lnTo>
                  <a:lnTo>
                    <a:pt x="4718" y="5849"/>
                  </a:lnTo>
                  <a:lnTo>
                    <a:pt x="4812" y="5566"/>
                  </a:lnTo>
                  <a:lnTo>
                    <a:pt x="5284" y="5661"/>
                  </a:lnTo>
                  <a:lnTo>
                    <a:pt x="5661" y="5849"/>
                  </a:lnTo>
                  <a:lnTo>
                    <a:pt x="5661" y="5661"/>
                  </a:lnTo>
                  <a:lnTo>
                    <a:pt x="5755" y="5566"/>
                  </a:lnTo>
                  <a:lnTo>
                    <a:pt x="5944" y="5283"/>
                  </a:lnTo>
                  <a:lnTo>
                    <a:pt x="5944" y="5095"/>
                  </a:lnTo>
                  <a:lnTo>
                    <a:pt x="5755" y="5000"/>
                  </a:lnTo>
                  <a:lnTo>
                    <a:pt x="6133" y="5000"/>
                  </a:lnTo>
                  <a:lnTo>
                    <a:pt x="6416" y="4906"/>
                  </a:lnTo>
                  <a:lnTo>
                    <a:pt x="6793" y="4529"/>
                  </a:lnTo>
                  <a:lnTo>
                    <a:pt x="6699" y="4529"/>
                  </a:lnTo>
                  <a:lnTo>
                    <a:pt x="6416" y="4434"/>
                  </a:lnTo>
                  <a:lnTo>
                    <a:pt x="6227" y="4434"/>
                  </a:lnTo>
                  <a:lnTo>
                    <a:pt x="6887" y="4340"/>
                  </a:lnTo>
                  <a:lnTo>
                    <a:pt x="7076" y="4246"/>
                  </a:lnTo>
                  <a:lnTo>
                    <a:pt x="6982" y="4246"/>
                  </a:lnTo>
                  <a:lnTo>
                    <a:pt x="6604" y="4151"/>
                  </a:lnTo>
                  <a:lnTo>
                    <a:pt x="6321" y="4151"/>
                  </a:lnTo>
                  <a:lnTo>
                    <a:pt x="6699" y="4057"/>
                  </a:lnTo>
                  <a:lnTo>
                    <a:pt x="6793" y="3963"/>
                  </a:lnTo>
                  <a:lnTo>
                    <a:pt x="5850" y="3963"/>
                  </a:lnTo>
                  <a:lnTo>
                    <a:pt x="5944" y="3868"/>
                  </a:lnTo>
                  <a:lnTo>
                    <a:pt x="5944" y="3774"/>
                  </a:lnTo>
                  <a:lnTo>
                    <a:pt x="6015" y="3703"/>
                  </a:lnTo>
                  <a:lnTo>
                    <a:pt x="6015" y="3703"/>
                  </a:lnTo>
                  <a:lnTo>
                    <a:pt x="5944" y="3680"/>
                  </a:lnTo>
                  <a:lnTo>
                    <a:pt x="5472" y="3680"/>
                  </a:lnTo>
                  <a:lnTo>
                    <a:pt x="5284" y="3585"/>
                  </a:lnTo>
                  <a:lnTo>
                    <a:pt x="5095" y="3397"/>
                  </a:lnTo>
                  <a:lnTo>
                    <a:pt x="5001" y="3019"/>
                  </a:lnTo>
                  <a:lnTo>
                    <a:pt x="5001" y="2736"/>
                  </a:lnTo>
                  <a:lnTo>
                    <a:pt x="4529" y="2642"/>
                  </a:lnTo>
                  <a:lnTo>
                    <a:pt x="3491" y="2264"/>
                  </a:lnTo>
                  <a:lnTo>
                    <a:pt x="2925" y="1981"/>
                  </a:lnTo>
                  <a:lnTo>
                    <a:pt x="2548" y="1698"/>
                  </a:lnTo>
                  <a:lnTo>
                    <a:pt x="2359" y="1415"/>
                  </a:lnTo>
                  <a:lnTo>
                    <a:pt x="2359" y="1321"/>
                  </a:lnTo>
                  <a:lnTo>
                    <a:pt x="2548" y="1132"/>
                  </a:lnTo>
                  <a:lnTo>
                    <a:pt x="2265" y="1321"/>
                  </a:lnTo>
                  <a:lnTo>
                    <a:pt x="2170" y="1321"/>
                  </a:lnTo>
                  <a:lnTo>
                    <a:pt x="2170" y="1227"/>
                  </a:lnTo>
                  <a:lnTo>
                    <a:pt x="2076" y="1321"/>
                  </a:lnTo>
                  <a:lnTo>
                    <a:pt x="2076" y="1227"/>
                  </a:lnTo>
                  <a:lnTo>
                    <a:pt x="1887" y="1510"/>
                  </a:lnTo>
                  <a:lnTo>
                    <a:pt x="1887" y="1321"/>
                  </a:lnTo>
                  <a:lnTo>
                    <a:pt x="1793" y="1132"/>
                  </a:lnTo>
                  <a:lnTo>
                    <a:pt x="1321" y="849"/>
                  </a:lnTo>
                  <a:lnTo>
                    <a:pt x="1133" y="661"/>
                  </a:lnTo>
                  <a:lnTo>
                    <a:pt x="944" y="472"/>
                  </a:lnTo>
                  <a:lnTo>
                    <a:pt x="850" y="283"/>
                  </a:lnTo>
                  <a:lnTo>
                    <a:pt x="850" y="0"/>
                  </a:lnTo>
                  <a:close/>
                  <a:moveTo>
                    <a:pt x="2642" y="6793"/>
                  </a:moveTo>
                  <a:lnTo>
                    <a:pt x="2642" y="6981"/>
                  </a:lnTo>
                  <a:lnTo>
                    <a:pt x="3019" y="7076"/>
                  </a:lnTo>
                  <a:lnTo>
                    <a:pt x="2736" y="6887"/>
                  </a:lnTo>
                  <a:lnTo>
                    <a:pt x="2642" y="6793"/>
                  </a:lnTo>
                  <a:close/>
                  <a:moveTo>
                    <a:pt x="3019" y="6793"/>
                  </a:moveTo>
                  <a:lnTo>
                    <a:pt x="3019" y="7076"/>
                  </a:lnTo>
                  <a:lnTo>
                    <a:pt x="3114" y="7076"/>
                  </a:lnTo>
                  <a:lnTo>
                    <a:pt x="3019" y="67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47;p11"/>
          <p:cNvSpPr txBox="1">
            <a:spLocks/>
          </p:cNvSpPr>
          <p:nvPr/>
        </p:nvSpPr>
        <p:spPr>
          <a:xfrm>
            <a:off x="353710" y="1080195"/>
            <a:ext cx="4702729" cy="1196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>
              <a:buSzPct val="150000"/>
            </a:pPr>
            <a:r>
              <a:rPr lang="en-US" sz="1800" smtClean="0">
                <a:latin typeface="SVN-Aleo" panose="020F0502020204030203" pitchFamily="34" charset="0"/>
              </a:rPr>
              <a:t>Gameflow chọn nhân vật</a:t>
            </a: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marL="457200" indent="-457200" algn="l">
              <a:buAutoNum type="arabicPeriod"/>
            </a:pPr>
            <a:endParaRPr lang="en-US" sz="240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8" y="1478414"/>
            <a:ext cx="2792058" cy="33598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516" y="1478414"/>
            <a:ext cx="2877189" cy="33559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775" y="1478414"/>
            <a:ext cx="2882613" cy="338001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822736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10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412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0" y="2519265"/>
            <a:ext cx="9144000" cy="9967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SVN-Aleo" panose="020F0502020204030203" pitchFamily="34" charset="0"/>
              </a:rPr>
              <a:t>3</a:t>
            </a:r>
            <a:r>
              <a:rPr lang="en" sz="6000" smtClean="0"/>
              <a:t>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smtClean="0">
                <a:latin typeface="SVN-Aleo" panose="020F0502020204030203" pitchFamily="34" charset="0"/>
              </a:rPr>
              <a:t>Demo gameplay</a:t>
            </a:r>
            <a:endParaRPr sz="5400">
              <a:latin typeface="SVN-Aleo" panose="020F0502020204030203" pitchFamily="34" charset="0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3561091" y="638580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8822736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11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09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256591" y="-220463"/>
            <a:ext cx="8276153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3600" b="1" smtClean="0">
                <a:latin typeface="SVN-Aleo" panose="020F0502020204030203" pitchFamily="34" charset="0"/>
              </a:rPr>
              <a:t>Chương 3: Demo gameplay</a:t>
            </a:r>
            <a:endParaRPr sz="3600"/>
          </a:p>
        </p:txBody>
      </p:sp>
      <p:sp>
        <p:nvSpPr>
          <p:cNvPr id="12" name="Google Shape;47;p11"/>
          <p:cNvSpPr txBox="1">
            <a:spLocks/>
          </p:cNvSpPr>
          <p:nvPr/>
        </p:nvSpPr>
        <p:spPr>
          <a:xfrm>
            <a:off x="210640" y="1257480"/>
            <a:ext cx="4702729" cy="428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/>
            <a:endParaRPr lang="en-US" sz="2400" smtClean="0"/>
          </a:p>
        </p:txBody>
      </p:sp>
      <p:sp>
        <p:nvSpPr>
          <p:cNvPr id="13" name="Google Shape;642;p46"/>
          <p:cNvSpPr/>
          <p:nvPr/>
        </p:nvSpPr>
        <p:spPr>
          <a:xfrm rot="19825337">
            <a:off x="7006054" y="3995924"/>
            <a:ext cx="2829645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627;p46"/>
          <p:cNvGrpSpPr/>
          <p:nvPr/>
        </p:nvGrpSpPr>
        <p:grpSpPr>
          <a:xfrm rot="352490">
            <a:off x="433872" y="617546"/>
            <a:ext cx="2818834" cy="420033"/>
            <a:chOff x="242825" y="1204225"/>
            <a:chExt cx="2136775" cy="318400"/>
          </a:xfrm>
        </p:grpSpPr>
        <p:sp>
          <p:nvSpPr>
            <p:cNvPr id="8" name="Google Shape;628;p46"/>
            <p:cNvSpPr/>
            <p:nvPr/>
          </p:nvSpPr>
          <p:spPr>
            <a:xfrm>
              <a:off x="242825" y="1298550"/>
              <a:ext cx="2054250" cy="224075"/>
            </a:xfrm>
            <a:custGeom>
              <a:avLst/>
              <a:gdLst/>
              <a:ahLst/>
              <a:cxnLst/>
              <a:rect l="l" t="t" r="r" b="b"/>
              <a:pathLst>
                <a:path w="82170" h="8963" extrusionOk="0">
                  <a:moveTo>
                    <a:pt x="60471" y="1"/>
                  </a:moveTo>
                  <a:lnTo>
                    <a:pt x="60547" y="39"/>
                  </a:lnTo>
                  <a:lnTo>
                    <a:pt x="60660" y="1"/>
                  </a:lnTo>
                  <a:close/>
                  <a:moveTo>
                    <a:pt x="63019" y="95"/>
                  </a:moveTo>
                  <a:lnTo>
                    <a:pt x="62924" y="190"/>
                  </a:lnTo>
                  <a:lnTo>
                    <a:pt x="63019" y="190"/>
                  </a:lnTo>
                  <a:lnTo>
                    <a:pt x="63019" y="95"/>
                  </a:lnTo>
                  <a:close/>
                  <a:moveTo>
                    <a:pt x="82075" y="944"/>
                  </a:moveTo>
                  <a:lnTo>
                    <a:pt x="82075" y="1039"/>
                  </a:lnTo>
                  <a:lnTo>
                    <a:pt x="81980" y="1133"/>
                  </a:lnTo>
                  <a:lnTo>
                    <a:pt x="81792" y="1133"/>
                  </a:lnTo>
                  <a:lnTo>
                    <a:pt x="81697" y="1039"/>
                  </a:lnTo>
                  <a:lnTo>
                    <a:pt x="81509" y="1227"/>
                  </a:lnTo>
                  <a:lnTo>
                    <a:pt x="81886" y="1227"/>
                  </a:lnTo>
                  <a:lnTo>
                    <a:pt x="82169" y="1039"/>
                  </a:lnTo>
                  <a:lnTo>
                    <a:pt x="82075" y="944"/>
                  </a:lnTo>
                  <a:close/>
                  <a:moveTo>
                    <a:pt x="44151" y="1510"/>
                  </a:moveTo>
                  <a:lnTo>
                    <a:pt x="43962" y="1605"/>
                  </a:lnTo>
                  <a:lnTo>
                    <a:pt x="44245" y="1605"/>
                  </a:lnTo>
                  <a:lnTo>
                    <a:pt x="44151" y="1510"/>
                  </a:lnTo>
                  <a:close/>
                  <a:moveTo>
                    <a:pt x="43019" y="1699"/>
                  </a:moveTo>
                  <a:lnTo>
                    <a:pt x="42830" y="1793"/>
                  </a:lnTo>
                  <a:lnTo>
                    <a:pt x="42956" y="1762"/>
                  </a:lnTo>
                  <a:lnTo>
                    <a:pt x="43019" y="1699"/>
                  </a:lnTo>
                  <a:close/>
                  <a:moveTo>
                    <a:pt x="13585" y="5472"/>
                  </a:moveTo>
                  <a:lnTo>
                    <a:pt x="13585" y="5504"/>
                  </a:lnTo>
                  <a:lnTo>
                    <a:pt x="13585" y="5504"/>
                  </a:lnTo>
                  <a:lnTo>
                    <a:pt x="13680" y="5472"/>
                  </a:lnTo>
                  <a:close/>
                  <a:moveTo>
                    <a:pt x="15095" y="6321"/>
                  </a:moveTo>
                  <a:lnTo>
                    <a:pt x="14812" y="6416"/>
                  </a:lnTo>
                  <a:lnTo>
                    <a:pt x="14812" y="6321"/>
                  </a:lnTo>
                  <a:close/>
                  <a:moveTo>
                    <a:pt x="60547" y="39"/>
                  </a:moveTo>
                  <a:lnTo>
                    <a:pt x="60377" y="95"/>
                  </a:lnTo>
                  <a:lnTo>
                    <a:pt x="60471" y="190"/>
                  </a:lnTo>
                  <a:lnTo>
                    <a:pt x="60094" y="378"/>
                  </a:lnTo>
                  <a:lnTo>
                    <a:pt x="59811" y="473"/>
                  </a:lnTo>
                  <a:lnTo>
                    <a:pt x="59717" y="473"/>
                  </a:lnTo>
                  <a:lnTo>
                    <a:pt x="59622" y="378"/>
                  </a:lnTo>
                  <a:lnTo>
                    <a:pt x="59811" y="378"/>
                  </a:lnTo>
                  <a:lnTo>
                    <a:pt x="59811" y="284"/>
                  </a:lnTo>
                  <a:lnTo>
                    <a:pt x="59811" y="190"/>
                  </a:lnTo>
                  <a:lnTo>
                    <a:pt x="58962" y="190"/>
                  </a:lnTo>
                  <a:lnTo>
                    <a:pt x="58773" y="284"/>
                  </a:lnTo>
                  <a:lnTo>
                    <a:pt x="58396" y="473"/>
                  </a:lnTo>
                  <a:lnTo>
                    <a:pt x="58585" y="473"/>
                  </a:lnTo>
                  <a:lnTo>
                    <a:pt x="58396" y="661"/>
                  </a:lnTo>
                  <a:lnTo>
                    <a:pt x="58207" y="661"/>
                  </a:lnTo>
                  <a:lnTo>
                    <a:pt x="58302" y="567"/>
                  </a:lnTo>
                  <a:lnTo>
                    <a:pt x="58113" y="661"/>
                  </a:lnTo>
                  <a:lnTo>
                    <a:pt x="57924" y="661"/>
                  </a:lnTo>
                  <a:lnTo>
                    <a:pt x="57453" y="473"/>
                  </a:lnTo>
                  <a:lnTo>
                    <a:pt x="56981" y="284"/>
                  </a:lnTo>
                  <a:lnTo>
                    <a:pt x="56604" y="284"/>
                  </a:lnTo>
                  <a:lnTo>
                    <a:pt x="56604" y="473"/>
                  </a:lnTo>
                  <a:lnTo>
                    <a:pt x="56415" y="567"/>
                  </a:lnTo>
                  <a:lnTo>
                    <a:pt x="57075" y="473"/>
                  </a:lnTo>
                  <a:lnTo>
                    <a:pt x="56698" y="661"/>
                  </a:lnTo>
                  <a:lnTo>
                    <a:pt x="57170" y="567"/>
                  </a:lnTo>
                  <a:lnTo>
                    <a:pt x="57075" y="661"/>
                  </a:lnTo>
                  <a:lnTo>
                    <a:pt x="57075" y="756"/>
                  </a:lnTo>
                  <a:lnTo>
                    <a:pt x="56321" y="756"/>
                  </a:lnTo>
                  <a:lnTo>
                    <a:pt x="56226" y="567"/>
                  </a:lnTo>
                  <a:lnTo>
                    <a:pt x="56132" y="473"/>
                  </a:lnTo>
                  <a:lnTo>
                    <a:pt x="55849" y="473"/>
                  </a:lnTo>
                  <a:lnTo>
                    <a:pt x="55471" y="567"/>
                  </a:lnTo>
                  <a:lnTo>
                    <a:pt x="55000" y="661"/>
                  </a:lnTo>
                  <a:lnTo>
                    <a:pt x="55094" y="661"/>
                  </a:lnTo>
                  <a:lnTo>
                    <a:pt x="53868" y="850"/>
                  </a:lnTo>
                  <a:lnTo>
                    <a:pt x="52830" y="1039"/>
                  </a:lnTo>
                  <a:lnTo>
                    <a:pt x="52830" y="1039"/>
                  </a:lnTo>
                  <a:lnTo>
                    <a:pt x="52924" y="850"/>
                  </a:lnTo>
                  <a:lnTo>
                    <a:pt x="53019" y="756"/>
                  </a:lnTo>
                  <a:lnTo>
                    <a:pt x="53019" y="756"/>
                  </a:lnTo>
                  <a:lnTo>
                    <a:pt x="52358" y="944"/>
                  </a:lnTo>
                  <a:lnTo>
                    <a:pt x="51981" y="1039"/>
                  </a:lnTo>
                  <a:lnTo>
                    <a:pt x="51887" y="1133"/>
                  </a:lnTo>
                  <a:lnTo>
                    <a:pt x="51887" y="1227"/>
                  </a:lnTo>
                  <a:lnTo>
                    <a:pt x="51604" y="1039"/>
                  </a:lnTo>
                  <a:lnTo>
                    <a:pt x="50755" y="1039"/>
                  </a:lnTo>
                  <a:lnTo>
                    <a:pt x="50755" y="944"/>
                  </a:lnTo>
                  <a:lnTo>
                    <a:pt x="50755" y="850"/>
                  </a:lnTo>
                  <a:lnTo>
                    <a:pt x="50660" y="850"/>
                  </a:lnTo>
                  <a:lnTo>
                    <a:pt x="50660" y="1039"/>
                  </a:lnTo>
                  <a:lnTo>
                    <a:pt x="49623" y="1322"/>
                  </a:lnTo>
                  <a:lnTo>
                    <a:pt x="49151" y="1416"/>
                  </a:lnTo>
                  <a:lnTo>
                    <a:pt x="48679" y="1416"/>
                  </a:lnTo>
                  <a:lnTo>
                    <a:pt x="48679" y="1322"/>
                  </a:lnTo>
                  <a:lnTo>
                    <a:pt x="48773" y="1322"/>
                  </a:lnTo>
                  <a:lnTo>
                    <a:pt x="48585" y="1133"/>
                  </a:lnTo>
                  <a:lnTo>
                    <a:pt x="47547" y="1133"/>
                  </a:lnTo>
                  <a:lnTo>
                    <a:pt x="46981" y="1322"/>
                  </a:lnTo>
                  <a:lnTo>
                    <a:pt x="46038" y="1699"/>
                  </a:lnTo>
                  <a:lnTo>
                    <a:pt x="46038" y="1699"/>
                  </a:lnTo>
                  <a:lnTo>
                    <a:pt x="46132" y="1605"/>
                  </a:lnTo>
                  <a:lnTo>
                    <a:pt x="46038" y="1510"/>
                  </a:lnTo>
                  <a:lnTo>
                    <a:pt x="45755" y="1699"/>
                  </a:lnTo>
                  <a:lnTo>
                    <a:pt x="45660" y="1793"/>
                  </a:lnTo>
                  <a:lnTo>
                    <a:pt x="45566" y="1793"/>
                  </a:lnTo>
                  <a:lnTo>
                    <a:pt x="45472" y="1699"/>
                  </a:lnTo>
                  <a:lnTo>
                    <a:pt x="45472" y="1510"/>
                  </a:lnTo>
                  <a:lnTo>
                    <a:pt x="45755" y="1510"/>
                  </a:lnTo>
                  <a:lnTo>
                    <a:pt x="45566" y="1416"/>
                  </a:lnTo>
                  <a:lnTo>
                    <a:pt x="45189" y="1416"/>
                  </a:lnTo>
                  <a:lnTo>
                    <a:pt x="44245" y="1605"/>
                  </a:lnTo>
                  <a:lnTo>
                    <a:pt x="42736" y="2076"/>
                  </a:lnTo>
                  <a:lnTo>
                    <a:pt x="42736" y="2076"/>
                  </a:lnTo>
                  <a:lnTo>
                    <a:pt x="43113" y="1793"/>
                  </a:lnTo>
                  <a:lnTo>
                    <a:pt x="43491" y="1605"/>
                  </a:lnTo>
                  <a:lnTo>
                    <a:pt x="43208" y="1699"/>
                  </a:lnTo>
                  <a:lnTo>
                    <a:pt x="42956" y="1762"/>
                  </a:lnTo>
                  <a:lnTo>
                    <a:pt x="42924" y="1793"/>
                  </a:lnTo>
                  <a:lnTo>
                    <a:pt x="42453" y="1982"/>
                  </a:lnTo>
                  <a:lnTo>
                    <a:pt x="42075" y="1982"/>
                  </a:lnTo>
                  <a:lnTo>
                    <a:pt x="41981" y="1888"/>
                  </a:lnTo>
                  <a:lnTo>
                    <a:pt x="40377" y="1888"/>
                  </a:lnTo>
                  <a:lnTo>
                    <a:pt x="38962" y="1982"/>
                  </a:lnTo>
                  <a:lnTo>
                    <a:pt x="39057" y="2076"/>
                  </a:lnTo>
                  <a:lnTo>
                    <a:pt x="38962" y="2171"/>
                  </a:lnTo>
                  <a:lnTo>
                    <a:pt x="38679" y="2265"/>
                  </a:lnTo>
                  <a:lnTo>
                    <a:pt x="38774" y="2076"/>
                  </a:lnTo>
                  <a:lnTo>
                    <a:pt x="38679" y="2076"/>
                  </a:lnTo>
                  <a:lnTo>
                    <a:pt x="38585" y="2171"/>
                  </a:lnTo>
                  <a:lnTo>
                    <a:pt x="38491" y="2265"/>
                  </a:lnTo>
                  <a:lnTo>
                    <a:pt x="38302" y="2171"/>
                  </a:lnTo>
                  <a:lnTo>
                    <a:pt x="38208" y="1982"/>
                  </a:lnTo>
                  <a:lnTo>
                    <a:pt x="37453" y="1982"/>
                  </a:lnTo>
                  <a:lnTo>
                    <a:pt x="37736" y="2171"/>
                  </a:lnTo>
                  <a:lnTo>
                    <a:pt x="37264" y="2171"/>
                  </a:lnTo>
                  <a:lnTo>
                    <a:pt x="37076" y="2076"/>
                  </a:lnTo>
                  <a:lnTo>
                    <a:pt x="36793" y="2171"/>
                  </a:lnTo>
                  <a:lnTo>
                    <a:pt x="36887" y="1982"/>
                  </a:lnTo>
                  <a:lnTo>
                    <a:pt x="35943" y="2359"/>
                  </a:lnTo>
                  <a:lnTo>
                    <a:pt x="34906" y="2548"/>
                  </a:lnTo>
                  <a:lnTo>
                    <a:pt x="33868" y="2737"/>
                  </a:lnTo>
                  <a:lnTo>
                    <a:pt x="32925" y="2737"/>
                  </a:lnTo>
                  <a:lnTo>
                    <a:pt x="33113" y="2642"/>
                  </a:lnTo>
                  <a:lnTo>
                    <a:pt x="32830" y="2642"/>
                  </a:lnTo>
                  <a:lnTo>
                    <a:pt x="32547" y="2737"/>
                  </a:lnTo>
                  <a:lnTo>
                    <a:pt x="32076" y="2925"/>
                  </a:lnTo>
                  <a:lnTo>
                    <a:pt x="31321" y="2925"/>
                  </a:lnTo>
                  <a:lnTo>
                    <a:pt x="30472" y="3020"/>
                  </a:lnTo>
                  <a:lnTo>
                    <a:pt x="29623" y="3114"/>
                  </a:lnTo>
                  <a:lnTo>
                    <a:pt x="27736" y="3397"/>
                  </a:lnTo>
                  <a:lnTo>
                    <a:pt x="26698" y="3491"/>
                  </a:lnTo>
                  <a:lnTo>
                    <a:pt x="26415" y="3586"/>
                  </a:lnTo>
                  <a:lnTo>
                    <a:pt x="26321" y="3680"/>
                  </a:lnTo>
                  <a:lnTo>
                    <a:pt x="26132" y="3586"/>
                  </a:lnTo>
                  <a:lnTo>
                    <a:pt x="25944" y="3491"/>
                  </a:lnTo>
                  <a:lnTo>
                    <a:pt x="25755" y="3586"/>
                  </a:lnTo>
                  <a:lnTo>
                    <a:pt x="25661" y="3869"/>
                  </a:lnTo>
                  <a:lnTo>
                    <a:pt x="25189" y="3774"/>
                  </a:lnTo>
                  <a:lnTo>
                    <a:pt x="24623" y="3774"/>
                  </a:lnTo>
                  <a:lnTo>
                    <a:pt x="23491" y="3963"/>
                  </a:lnTo>
                  <a:lnTo>
                    <a:pt x="22642" y="4057"/>
                  </a:lnTo>
                  <a:lnTo>
                    <a:pt x="21793" y="4152"/>
                  </a:lnTo>
                  <a:lnTo>
                    <a:pt x="21887" y="4057"/>
                  </a:lnTo>
                  <a:lnTo>
                    <a:pt x="21698" y="4152"/>
                  </a:lnTo>
                  <a:lnTo>
                    <a:pt x="21510" y="4340"/>
                  </a:lnTo>
                  <a:lnTo>
                    <a:pt x="21415" y="4529"/>
                  </a:lnTo>
                  <a:lnTo>
                    <a:pt x="21227" y="4623"/>
                  </a:lnTo>
                  <a:lnTo>
                    <a:pt x="21132" y="4529"/>
                  </a:lnTo>
                  <a:lnTo>
                    <a:pt x="20944" y="4435"/>
                  </a:lnTo>
                  <a:lnTo>
                    <a:pt x="20378" y="4340"/>
                  </a:lnTo>
                  <a:lnTo>
                    <a:pt x="19906" y="4435"/>
                  </a:lnTo>
                  <a:lnTo>
                    <a:pt x="19529" y="4623"/>
                  </a:lnTo>
                  <a:lnTo>
                    <a:pt x="19434" y="4529"/>
                  </a:lnTo>
                  <a:lnTo>
                    <a:pt x="19340" y="4529"/>
                  </a:lnTo>
                  <a:lnTo>
                    <a:pt x="18868" y="4623"/>
                  </a:lnTo>
                  <a:lnTo>
                    <a:pt x="17925" y="5001"/>
                  </a:lnTo>
                  <a:lnTo>
                    <a:pt x="17925" y="4812"/>
                  </a:lnTo>
                  <a:lnTo>
                    <a:pt x="17736" y="5001"/>
                  </a:lnTo>
                  <a:lnTo>
                    <a:pt x="17548" y="5095"/>
                  </a:lnTo>
                  <a:lnTo>
                    <a:pt x="17359" y="5189"/>
                  </a:lnTo>
                  <a:lnTo>
                    <a:pt x="16887" y="5284"/>
                  </a:lnTo>
                  <a:lnTo>
                    <a:pt x="16982" y="5189"/>
                  </a:lnTo>
                  <a:lnTo>
                    <a:pt x="16982" y="5189"/>
                  </a:lnTo>
                  <a:lnTo>
                    <a:pt x="16321" y="5284"/>
                  </a:lnTo>
                  <a:lnTo>
                    <a:pt x="15755" y="5472"/>
                  </a:lnTo>
                  <a:lnTo>
                    <a:pt x="15189" y="5567"/>
                  </a:lnTo>
                  <a:lnTo>
                    <a:pt x="14623" y="5567"/>
                  </a:lnTo>
                  <a:lnTo>
                    <a:pt x="15283" y="5472"/>
                  </a:lnTo>
                  <a:lnTo>
                    <a:pt x="15189" y="5378"/>
                  </a:lnTo>
                  <a:lnTo>
                    <a:pt x="15095" y="5284"/>
                  </a:lnTo>
                  <a:lnTo>
                    <a:pt x="15095" y="5189"/>
                  </a:lnTo>
                  <a:lnTo>
                    <a:pt x="15095" y="5095"/>
                  </a:lnTo>
                  <a:lnTo>
                    <a:pt x="14906" y="5189"/>
                  </a:lnTo>
                  <a:lnTo>
                    <a:pt x="14529" y="5284"/>
                  </a:lnTo>
                  <a:lnTo>
                    <a:pt x="13680" y="5472"/>
                  </a:lnTo>
                  <a:lnTo>
                    <a:pt x="13680" y="5567"/>
                  </a:lnTo>
                  <a:lnTo>
                    <a:pt x="13585" y="5567"/>
                  </a:lnTo>
                  <a:lnTo>
                    <a:pt x="13585" y="5504"/>
                  </a:lnTo>
                  <a:lnTo>
                    <a:pt x="13585" y="5504"/>
                  </a:lnTo>
                  <a:lnTo>
                    <a:pt x="13397" y="5567"/>
                  </a:lnTo>
                  <a:lnTo>
                    <a:pt x="13208" y="5661"/>
                  </a:lnTo>
                  <a:lnTo>
                    <a:pt x="13302" y="5755"/>
                  </a:lnTo>
                  <a:lnTo>
                    <a:pt x="13585" y="5661"/>
                  </a:lnTo>
                  <a:lnTo>
                    <a:pt x="13868" y="5661"/>
                  </a:lnTo>
                  <a:lnTo>
                    <a:pt x="13585" y="5850"/>
                  </a:lnTo>
                  <a:lnTo>
                    <a:pt x="13302" y="5850"/>
                  </a:lnTo>
                  <a:lnTo>
                    <a:pt x="13019" y="5755"/>
                  </a:lnTo>
                  <a:lnTo>
                    <a:pt x="12736" y="5755"/>
                  </a:lnTo>
                  <a:lnTo>
                    <a:pt x="11133" y="6227"/>
                  </a:lnTo>
                  <a:lnTo>
                    <a:pt x="11038" y="6133"/>
                  </a:lnTo>
                  <a:lnTo>
                    <a:pt x="10472" y="6321"/>
                  </a:lnTo>
                  <a:lnTo>
                    <a:pt x="10001" y="6416"/>
                  </a:lnTo>
                  <a:lnTo>
                    <a:pt x="9434" y="6510"/>
                  </a:lnTo>
                  <a:lnTo>
                    <a:pt x="8680" y="6699"/>
                  </a:lnTo>
                  <a:lnTo>
                    <a:pt x="7642" y="6888"/>
                  </a:lnTo>
                  <a:lnTo>
                    <a:pt x="6416" y="7076"/>
                  </a:lnTo>
                  <a:lnTo>
                    <a:pt x="3963" y="7454"/>
                  </a:lnTo>
                  <a:lnTo>
                    <a:pt x="1604" y="7831"/>
                  </a:lnTo>
                  <a:lnTo>
                    <a:pt x="944" y="8020"/>
                  </a:lnTo>
                  <a:lnTo>
                    <a:pt x="567" y="7925"/>
                  </a:lnTo>
                  <a:lnTo>
                    <a:pt x="284" y="7831"/>
                  </a:lnTo>
                  <a:lnTo>
                    <a:pt x="189" y="7831"/>
                  </a:lnTo>
                  <a:lnTo>
                    <a:pt x="189" y="7925"/>
                  </a:lnTo>
                  <a:lnTo>
                    <a:pt x="189" y="8208"/>
                  </a:lnTo>
                  <a:lnTo>
                    <a:pt x="1" y="8397"/>
                  </a:lnTo>
                  <a:lnTo>
                    <a:pt x="1" y="8586"/>
                  </a:lnTo>
                  <a:lnTo>
                    <a:pt x="1" y="8680"/>
                  </a:lnTo>
                  <a:lnTo>
                    <a:pt x="95" y="8774"/>
                  </a:lnTo>
                  <a:lnTo>
                    <a:pt x="472" y="8869"/>
                  </a:lnTo>
                  <a:lnTo>
                    <a:pt x="755" y="8869"/>
                  </a:lnTo>
                  <a:lnTo>
                    <a:pt x="567" y="8963"/>
                  </a:lnTo>
                  <a:lnTo>
                    <a:pt x="755" y="8963"/>
                  </a:lnTo>
                  <a:lnTo>
                    <a:pt x="1038" y="8869"/>
                  </a:lnTo>
                  <a:lnTo>
                    <a:pt x="1416" y="8586"/>
                  </a:lnTo>
                  <a:lnTo>
                    <a:pt x="1416" y="8774"/>
                  </a:lnTo>
                  <a:lnTo>
                    <a:pt x="1510" y="8869"/>
                  </a:lnTo>
                  <a:lnTo>
                    <a:pt x="1699" y="8774"/>
                  </a:lnTo>
                  <a:lnTo>
                    <a:pt x="1793" y="8774"/>
                  </a:lnTo>
                  <a:lnTo>
                    <a:pt x="2265" y="8586"/>
                  </a:lnTo>
                  <a:lnTo>
                    <a:pt x="2642" y="8491"/>
                  </a:lnTo>
                  <a:lnTo>
                    <a:pt x="3397" y="8491"/>
                  </a:lnTo>
                  <a:lnTo>
                    <a:pt x="4152" y="8397"/>
                  </a:lnTo>
                  <a:lnTo>
                    <a:pt x="4623" y="8397"/>
                  </a:lnTo>
                  <a:lnTo>
                    <a:pt x="5001" y="8114"/>
                  </a:lnTo>
                  <a:lnTo>
                    <a:pt x="5001" y="8208"/>
                  </a:lnTo>
                  <a:lnTo>
                    <a:pt x="5284" y="8114"/>
                  </a:lnTo>
                  <a:lnTo>
                    <a:pt x="5850" y="7831"/>
                  </a:lnTo>
                  <a:lnTo>
                    <a:pt x="5944" y="7925"/>
                  </a:lnTo>
                  <a:lnTo>
                    <a:pt x="5850" y="8020"/>
                  </a:lnTo>
                  <a:lnTo>
                    <a:pt x="5850" y="8114"/>
                  </a:lnTo>
                  <a:lnTo>
                    <a:pt x="5944" y="8020"/>
                  </a:lnTo>
                  <a:lnTo>
                    <a:pt x="6416" y="7925"/>
                  </a:lnTo>
                  <a:lnTo>
                    <a:pt x="7170" y="7925"/>
                  </a:lnTo>
                  <a:lnTo>
                    <a:pt x="7170" y="8020"/>
                  </a:lnTo>
                  <a:lnTo>
                    <a:pt x="7076" y="8114"/>
                  </a:lnTo>
                  <a:lnTo>
                    <a:pt x="7265" y="8020"/>
                  </a:lnTo>
                  <a:lnTo>
                    <a:pt x="7359" y="7925"/>
                  </a:lnTo>
                  <a:lnTo>
                    <a:pt x="7359" y="7831"/>
                  </a:lnTo>
                  <a:lnTo>
                    <a:pt x="7548" y="8020"/>
                  </a:lnTo>
                  <a:lnTo>
                    <a:pt x="8397" y="7642"/>
                  </a:lnTo>
                  <a:lnTo>
                    <a:pt x="8963" y="7454"/>
                  </a:lnTo>
                  <a:lnTo>
                    <a:pt x="9151" y="7359"/>
                  </a:lnTo>
                  <a:lnTo>
                    <a:pt x="9246" y="7359"/>
                  </a:lnTo>
                  <a:lnTo>
                    <a:pt x="9151" y="7171"/>
                  </a:lnTo>
                  <a:lnTo>
                    <a:pt x="9246" y="7076"/>
                  </a:lnTo>
                  <a:lnTo>
                    <a:pt x="9340" y="7076"/>
                  </a:lnTo>
                  <a:lnTo>
                    <a:pt x="9340" y="7171"/>
                  </a:lnTo>
                  <a:lnTo>
                    <a:pt x="9434" y="7076"/>
                  </a:lnTo>
                  <a:lnTo>
                    <a:pt x="9529" y="7171"/>
                  </a:lnTo>
                  <a:lnTo>
                    <a:pt x="9434" y="7265"/>
                  </a:lnTo>
                  <a:lnTo>
                    <a:pt x="9340" y="7265"/>
                  </a:lnTo>
                  <a:lnTo>
                    <a:pt x="9340" y="7359"/>
                  </a:lnTo>
                  <a:lnTo>
                    <a:pt x="9717" y="7171"/>
                  </a:lnTo>
                  <a:lnTo>
                    <a:pt x="10095" y="7076"/>
                  </a:lnTo>
                  <a:lnTo>
                    <a:pt x="10095" y="7171"/>
                  </a:lnTo>
                  <a:lnTo>
                    <a:pt x="10001" y="7171"/>
                  </a:lnTo>
                  <a:lnTo>
                    <a:pt x="9906" y="7265"/>
                  </a:lnTo>
                  <a:lnTo>
                    <a:pt x="9906" y="7359"/>
                  </a:lnTo>
                  <a:lnTo>
                    <a:pt x="9623" y="7265"/>
                  </a:lnTo>
                  <a:lnTo>
                    <a:pt x="9717" y="7454"/>
                  </a:lnTo>
                  <a:lnTo>
                    <a:pt x="10850" y="7076"/>
                  </a:lnTo>
                  <a:lnTo>
                    <a:pt x="11038" y="7076"/>
                  </a:lnTo>
                  <a:lnTo>
                    <a:pt x="11133" y="7171"/>
                  </a:lnTo>
                  <a:lnTo>
                    <a:pt x="11321" y="7265"/>
                  </a:lnTo>
                  <a:lnTo>
                    <a:pt x="11416" y="7265"/>
                  </a:lnTo>
                  <a:lnTo>
                    <a:pt x="11604" y="7171"/>
                  </a:lnTo>
                  <a:lnTo>
                    <a:pt x="11793" y="6982"/>
                  </a:lnTo>
                  <a:lnTo>
                    <a:pt x="11887" y="6888"/>
                  </a:lnTo>
                  <a:lnTo>
                    <a:pt x="12170" y="6888"/>
                  </a:lnTo>
                  <a:lnTo>
                    <a:pt x="12076" y="7076"/>
                  </a:lnTo>
                  <a:lnTo>
                    <a:pt x="12265" y="7076"/>
                  </a:lnTo>
                  <a:lnTo>
                    <a:pt x="12359" y="6888"/>
                  </a:lnTo>
                  <a:lnTo>
                    <a:pt x="12548" y="6793"/>
                  </a:lnTo>
                  <a:lnTo>
                    <a:pt x="12736" y="6793"/>
                  </a:lnTo>
                  <a:lnTo>
                    <a:pt x="12453" y="6982"/>
                  </a:lnTo>
                  <a:lnTo>
                    <a:pt x="12925" y="6982"/>
                  </a:lnTo>
                  <a:lnTo>
                    <a:pt x="13491" y="6888"/>
                  </a:lnTo>
                  <a:lnTo>
                    <a:pt x="14434" y="6605"/>
                  </a:lnTo>
                  <a:lnTo>
                    <a:pt x="15849" y="6510"/>
                  </a:lnTo>
                  <a:lnTo>
                    <a:pt x="16510" y="6416"/>
                  </a:lnTo>
                  <a:lnTo>
                    <a:pt x="16982" y="6227"/>
                  </a:lnTo>
                  <a:lnTo>
                    <a:pt x="17831" y="6038"/>
                  </a:lnTo>
                  <a:lnTo>
                    <a:pt x="18680" y="6038"/>
                  </a:lnTo>
                  <a:lnTo>
                    <a:pt x="19057" y="5850"/>
                  </a:lnTo>
                  <a:lnTo>
                    <a:pt x="19340" y="5755"/>
                  </a:lnTo>
                  <a:lnTo>
                    <a:pt x="20472" y="5661"/>
                  </a:lnTo>
                  <a:lnTo>
                    <a:pt x="21604" y="5567"/>
                  </a:lnTo>
                  <a:lnTo>
                    <a:pt x="22736" y="5378"/>
                  </a:lnTo>
                  <a:lnTo>
                    <a:pt x="23774" y="5095"/>
                  </a:lnTo>
                  <a:lnTo>
                    <a:pt x="23774" y="5284"/>
                  </a:lnTo>
                  <a:lnTo>
                    <a:pt x="24151" y="5189"/>
                  </a:lnTo>
                  <a:lnTo>
                    <a:pt x="24246" y="5189"/>
                  </a:lnTo>
                  <a:lnTo>
                    <a:pt x="24246" y="5095"/>
                  </a:lnTo>
                  <a:lnTo>
                    <a:pt x="24623" y="5001"/>
                  </a:lnTo>
                  <a:lnTo>
                    <a:pt x="25000" y="5095"/>
                  </a:lnTo>
                  <a:lnTo>
                    <a:pt x="25378" y="5095"/>
                  </a:lnTo>
                  <a:lnTo>
                    <a:pt x="25755" y="4906"/>
                  </a:lnTo>
                  <a:lnTo>
                    <a:pt x="25755" y="5095"/>
                  </a:lnTo>
                  <a:lnTo>
                    <a:pt x="25849" y="5001"/>
                  </a:lnTo>
                  <a:lnTo>
                    <a:pt x="26132" y="4906"/>
                  </a:lnTo>
                  <a:lnTo>
                    <a:pt x="27264" y="4906"/>
                  </a:lnTo>
                  <a:lnTo>
                    <a:pt x="28491" y="4718"/>
                  </a:lnTo>
                  <a:lnTo>
                    <a:pt x="28302" y="4529"/>
                  </a:lnTo>
                  <a:lnTo>
                    <a:pt x="28491" y="4435"/>
                  </a:lnTo>
                  <a:lnTo>
                    <a:pt x="28585" y="4340"/>
                  </a:lnTo>
                  <a:lnTo>
                    <a:pt x="28774" y="4529"/>
                  </a:lnTo>
                  <a:lnTo>
                    <a:pt x="28679" y="4623"/>
                  </a:lnTo>
                  <a:lnTo>
                    <a:pt x="29717" y="4623"/>
                  </a:lnTo>
                  <a:lnTo>
                    <a:pt x="30189" y="4529"/>
                  </a:lnTo>
                  <a:lnTo>
                    <a:pt x="31510" y="4246"/>
                  </a:lnTo>
                  <a:lnTo>
                    <a:pt x="32076" y="4057"/>
                  </a:lnTo>
                  <a:lnTo>
                    <a:pt x="32547" y="3869"/>
                  </a:lnTo>
                  <a:lnTo>
                    <a:pt x="32642" y="3963"/>
                  </a:lnTo>
                  <a:lnTo>
                    <a:pt x="32830" y="4057"/>
                  </a:lnTo>
                  <a:lnTo>
                    <a:pt x="33019" y="4057"/>
                  </a:lnTo>
                  <a:lnTo>
                    <a:pt x="33679" y="3869"/>
                  </a:lnTo>
                  <a:lnTo>
                    <a:pt x="33962" y="3586"/>
                  </a:lnTo>
                  <a:lnTo>
                    <a:pt x="34623" y="3586"/>
                  </a:lnTo>
                  <a:lnTo>
                    <a:pt x="35660" y="3491"/>
                  </a:lnTo>
                  <a:lnTo>
                    <a:pt x="37170" y="3586"/>
                  </a:lnTo>
                  <a:lnTo>
                    <a:pt x="37547" y="3397"/>
                  </a:lnTo>
                  <a:lnTo>
                    <a:pt x="38019" y="3303"/>
                  </a:lnTo>
                  <a:lnTo>
                    <a:pt x="39151" y="3208"/>
                  </a:lnTo>
                  <a:lnTo>
                    <a:pt x="41038" y="3208"/>
                  </a:lnTo>
                  <a:lnTo>
                    <a:pt x="41038" y="3114"/>
                  </a:lnTo>
                  <a:lnTo>
                    <a:pt x="41226" y="3020"/>
                  </a:lnTo>
                  <a:lnTo>
                    <a:pt x="41981" y="2925"/>
                  </a:lnTo>
                  <a:lnTo>
                    <a:pt x="44811" y="2925"/>
                  </a:lnTo>
                  <a:lnTo>
                    <a:pt x="45000" y="2831"/>
                  </a:lnTo>
                  <a:lnTo>
                    <a:pt x="45189" y="2642"/>
                  </a:lnTo>
                  <a:lnTo>
                    <a:pt x="45283" y="2548"/>
                  </a:lnTo>
                  <a:lnTo>
                    <a:pt x="45566" y="2548"/>
                  </a:lnTo>
                  <a:lnTo>
                    <a:pt x="45472" y="2737"/>
                  </a:lnTo>
                  <a:lnTo>
                    <a:pt x="45472" y="2737"/>
                  </a:lnTo>
                  <a:lnTo>
                    <a:pt x="46132" y="2548"/>
                  </a:lnTo>
                  <a:lnTo>
                    <a:pt x="46887" y="2548"/>
                  </a:lnTo>
                  <a:lnTo>
                    <a:pt x="47547" y="2454"/>
                  </a:lnTo>
                  <a:lnTo>
                    <a:pt x="48207" y="2265"/>
                  </a:lnTo>
                  <a:lnTo>
                    <a:pt x="48302" y="2359"/>
                  </a:lnTo>
                  <a:lnTo>
                    <a:pt x="49434" y="2359"/>
                  </a:lnTo>
                  <a:lnTo>
                    <a:pt x="49717" y="2265"/>
                  </a:lnTo>
                  <a:lnTo>
                    <a:pt x="50094" y="2171"/>
                  </a:lnTo>
                  <a:lnTo>
                    <a:pt x="50755" y="2076"/>
                  </a:lnTo>
                  <a:lnTo>
                    <a:pt x="52170" y="1982"/>
                  </a:lnTo>
                  <a:lnTo>
                    <a:pt x="54056" y="1793"/>
                  </a:lnTo>
                  <a:lnTo>
                    <a:pt x="56132" y="1510"/>
                  </a:lnTo>
                  <a:lnTo>
                    <a:pt x="56037" y="1605"/>
                  </a:lnTo>
                  <a:lnTo>
                    <a:pt x="55943" y="1699"/>
                  </a:lnTo>
                  <a:lnTo>
                    <a:pt x="55754" y="1699"/>
                  </a:lnTo>
                  <a:lnTo>
                    <a:pt x="55471" y="1793"/>
                  </a:lnTo>
                  <a:lnTo>
                    <a:pt x="55377" y="1888"/>
                  </a:lnTo>
                  <a:lnTo>
                    <a:pt x="56415" y="1605"/>
                  </a:lnTo>
                  <a:lnTo>
                    <a:pt x="56887" y="1510"/>
                  </a:lnTo>
                  <a:lnTo>
                    <a:pt x="56981" y="1605"/>
                  </a:lnTo>
                  <a:lnTo>
                    <a:pt x="56887" y="1699"/>
                  </a:lnTo>
                  <a:lnTo>
                    <a:pt x="57358" y="1605"/>
                  </a:lnTo>
                  <a:lnTo>
                    <a:pt x="57736" y="1605"/>
                  </a:lnTo>
                  <a:lnTo>
                    <a:pt x="58207" y="1510"/>
                  </a:lnTo>
                  <a:lnTo>
                    <a:pt x="58679" y="1510"/>
                  </a:lnTo>
                  <a:lnTo>
                    <a:pt x="58773" y="1416"/>
                  </a:lnTo>
                  <a:lnTo>
                    <a:pt x="58868" y="1322"/>
                  </a:lnTo>
                  <a:lnTo>
                    <a:pt x="59056" y="1133"/>
                  </a:lnTo>
                  <a:lnTo>
                    <a:pt x="59151" y="1227"/>
                  </a:lnTo>
                  <a:lnTo>
                    <a:pt x="59339" y="1227"/>
                  </a:lnTo>
                  <a:lnTo>
                    <a:pt x="59434" y="1322"/>
                  </a:lnTo>
                  <a:lnTo>
                    <a:pt x="59339" y="1510"/>
                  </a:lnTo>
                  <a:lnTo>
                    <a:pt x="59811" y="1416"/>
                  </a:lnTo>
                  <a:lnTo>
                    <a:pt x="60000" y="1322"/>
                  </a:lnTo>
                  <a:lnTo>
                    <a:pt x="60094" y="1416"/>
                  </a:lnTo>
                  <a:lnTo>
                    <a:pt x="60377" y="1322"/>
                  </a:lnTo>
                  <a:lnTo>
                    <a:pt x="60660" y="1227"/>
                  </a:lnTo>
                  <a:lnTo>
                    <a:pt x="61320" y="1133"/>
                  </a:lnTo>
                  <a:lnTo>
                    <a:pt x="61981" y="1227"/>
                  </a:lnTo>
                  <a:lnTo>
                    <a:pt x="62641" y="1227"/>
                  </a:lnTo>
                  <a:lnTo>
                    <a:pt x="62547" y="1133"/>
                  </a:lnTo>
                  <a:lnTo>
                    <a:pt x="63207" y="1039"/>
                  </a:lnTo>
                  <a:lnTo>
                    <a:pt x="63019" y="1133"/>
                  </a:lnTo>
                  <a:lnTo>
                    <a:pt x="63585" y="1133"/>
                  </a:lnTo>
                  <a:lnTo>
                    <a:pt x="63302" y="1039"/>
                  </a:lnTo>
                  <a:lnTo>
                    <a:pt x="63773" y="850"/>
                  </a:lnTo>
                  <a:lnTo>
                    <a:pt x="64151" y="756"/>
                  </a:lnTo>
                  <a:lnTo>
                    <a:pt x="64434" y="850"/>
                  </a:lnTo>
                  <a:lnTo>
                    <a:pt x="64434" y="1133"/>
                  </a:lnTo>
                  <a:lnTo>
                    <a:pt x="65283" y="850"/>
                  </a:lnTo>
                  <a:lnTo>
                    <a:pt x="65283" y="944"/>
                  </a:lnTo>
                  <a:lnTo>
                    <a:pt x="65471" y="944"/>
                  </a:lnTo>
                  <a:lnTo>
                    <a:pt x="65566" y="850"/>
                  </a:lnTo>
                  <a:lnTo>
                    <a:pt x="65754" y="944"/>
                  </a:lnTo>
                  <a:lnTo>
                    <a:pt x="66132" y="850"/>
                  </a:lnTo>
                  <a:lnTo>
                    <a:pt x="66981" y="850"/>
                  </a:lnTo>
                  <a:lnTo>
                    <a:pt x="66981" y="944"/>
                  </a:lnTo>
                  <a:lnTo>
                    <a:pt x="66886" y="1039"/>
                  </a:lnTo>
                  <a:lnTo>
                    <a:pt x="66792" y="1039"/>
                  </a:lnTo>
                  <a:lnTo>
                    <a:pt x="66792" y="1133"/>
                  </a:lnTo>
                  <a:lnTo>
                    <a:pt x="67641" y="944"/>
                  </a:lnTo>
                  <a:lnTo>
                    <a:pt x="68113" y="850"/>
                  </a:lnTo>
                  <a:lnTo>
                    <a:pt x="68584" y="850"/>
                  </a:lnTo>
                  <a:lnTo>
                    <a:pt x="68773" y="944"/>
                  </a:lnTo>
                  <a:lnTo>
                    <a:pt x="68962" y="944"/>
                  </a:lnTo>
                  <a:lnTo>
                    <a:pt x="69150" y="850"/>
                  </a:lnTo>
                  <a:lnTo>
                    <a:pt x="70849" y="944"/>
                  </a:lnTo>
                  <a:lnTo>
                    <a:pt x="71509" y="850"/>
                  </a:lnTo>
                  <a:lnTo>
                    <a:pt x="72169" y="756"/>
                  </a:lnTo>
                  <a:lnTo>
                    <a:pt x="73207" y="756"/>
                  </a:lnTo>
                  <a:lnTo>
                    <a:pt x="73584" y="944"/>
                  </a:lnTo>
                  <a:lnTo>
                    <a:pt x="73962" y="944"/>
                  </a:lnTo>
                  <a:lnTo>
                    <a:pt x="73773" y="756"/>
                  </a:lnTo>
                  <a:lnTo>
                    <a:pt x="74056" y="567"/>
                  </a:lnTo>
                  <a:lnTo>
                    <a:pt x="74150" y="567"/>
                  </a:lnTo>
                  <a:lnTo>
                    <a:pt x="74150" y="756"/>
                  </a:lnTo>
                  <a:lnTo>
                    <a:pt x="74339" y="850"/>
                  </a:lnTo>
                  <a:lnTo>
                    <a:pt x="74433" y="756"/>
                  </a:lnTo>
                  <a:lnTo>
                    <a:pt x="74716" y="661"/>
                  </a:lnTo>
                  <a:lnTo>
                    <a:pt x="75188" y="661"/>
                  </a:lnTo>
                  <a:lnTo>
                    <a:pt x="75188" y="756"/>
                  </a:lnTo>
                  <a:lnTo>
                    <a:pt x="74999" y="850"/>
                  </a:lnTo>
                  <a:lnTo>
                    <a:pt x="75377" y="756"/>
                  </a:lnTo>
                  <a:lnTo>
                    <a:pt x="75754" y="756"/>
                  </a:lnTo>
                  <a:lnTo>
                    <a:pt x="75471" y="850"/>
                  </a:lnTo>
                  <a:lnTo>
                    <a:pt x="75565" y="944"/>
                  </a:lnTo>
                  <a:lnTo>
                    <a:pt x="76226" y="1039"/>
                  </a:lnTo>
                  <a:lnTo>
                    <a:pt x="76320" y="850"/>
                  </a:lnTo>
                  <a:lnTo>
                    <a:pt x="76509" y="850"/>
                  </a:lnTo>
                  <a:lnTo>
                    <a:pt x="76792" y="756"/>
                  </a:lnTo>
                  <a:lnTo>
                    <a:pt x="77075" y="661"/>
                  </a:lnTo>
                  <a:lnTo>
                    <a:pt x="76886" y="850"/>
                  </a:lnTo>
                  <a:lnTo>
                    <a:pt x="76981" y="944"/>
                  </a:lnTo>
                  <a:lnTo>
                    <a:pt x="77264" y="1039"/>
                  </a:lnTo>
                  <a:lnTo>
                    <a:pt x="77547" y="1133"/>
                  </a:lnTo>
                  <a:lnTo>
                    <a:pt x="77924" y="1227"/>
                  </a:lnTo>
                  <a:lnTo>
                    <a:pt x="78018" y="1133"/>
                  </a:lnTo>
                  <a:lnTo>
                    <a:pt x="77924" y="1039"/>
                  </a:lnTo>
                  <a:lnTo>
                    <a:pt x="78207" y="944"/>
                  </a:lnTo>
                  <a:lnTo>
                    <a:pt x="78490" y="1039"/>
                  </a:lnTo>
                  <a:lnTo>
                    <a:pt x="78773" y="1039"/>
                  </a:lnTo>
                  <a:lnTo>
                    <a:pt x="79056" y="1133"/>
                  </a:lnTo>
                  <a:lnTo>
                    <a:pt x="79716" y="944"/>
                  </a:lnTo>
                  <a:lnTo>
                    <a:pt x="80282" y="756"/>
                  </a:lnTo>
                  <a:lnTo>
                    <a:pt x="80282" y="850"/>
                  </a:lnTo>
                  <a:lnTo>
                    <a:pt x="80188" y="944"/>
                  </a:lnTo>
                  <a:lnTo>
                    <a:pt x="80848" y="1039"/>
                  </a:lnTo>
                  <a:lnTo>
                    <a:pt x="81131" y="1039"/>
                  </a:lnTo>
                  <a:lnTo>
                    <a:pt x="81131" y="1133"/>
                  </a:lnTo>
                  <a:lnTo>
                    <a:pt x="81037" y="1227"/>
                  </a:lnTo>
                  <a:lnTo>
                    <a:pt x="81697" y="1039"/>
                  </a:lnTo>
                  <a:lnTo>
                    <a:pt x="81886" y="944"/>
                  </a:lnTo>
                  <a:lnTo>
                    <a:pt x="81792" y="850"/>
                  </a:lnTo>
                  <a:lnTo>
                    <a:pt x="81414" y="850"/>
                  </a:lnTo>
                  <a:lnTo>
                    <a:pt x="80943" y="944"/>
                  </a:lnTo>
                  <a:lnTo>
                    <a:pt x="81037" y="756"/>
                  </a:lnTo>
                  <a:lnTo>
                    <a:pt x="80754" y="944"/>
                  </a:lnTo>
                  <a:lnTo>
                    <a:pt x="80660" y="756"/>
                  </a:lnTo>
                  <a:lnTo>
                    <a:pt x="80754" y="661"/>
                  </a:lnTo>
                  <a:lnTo>
                    <a:pt x="80188" y="661"/>
                  </a:lnTo>
                  <a:lnTo>
                    <a:pt x="80188" y="567"/>
                  </a:lnTo>
                  <a:lnTo>
                    <a:pt x="80282" y="567"/>
                  </a:lnTo>
                  <a:lnTo>
                    <a:pt x="79528" y="473"/>
                  </a:lnTo>
                  <a:lnTo>
                    <a:pt x="79339" y="567"/>
                  </a:lnTo>
                  <a:lnTo>
                    <a:pt x="79245" y="567"/>
                  </a:lnTo>
                  <a:lnTo>
                    <a:pt x="79245" y="661"/>
                  </a:lnTo>
                  <a:lnTo>
                    <a:pt x="79056" y="850"/>
                  </a:lnTo>
                  <a:lnTo>
                    <a:pt x="78867" y="378"/>
                  </a:lnTo>
                  <a:lnTo>
                    <a:pt x="78679" y="473"/>
                  </a:lnTo>
                  <a:lnTo>
                    <a:pt x="78396" y="567"/>
                  </a:lnTo>
                  <a:lnTo>
                    <a:pt x="78018" y="661"/>
                  </a:lnTo>
                  <a:lnTo>
                    <a:pt x="77924" y="661"/>
                  </a:lnTo>
                  <a:lnTo>
                    <a:pt x="77830" y="567"/>
                  </a:lnTo>
                  <a:lnTo>
                    <a:pt x="77075" y="567"/>
                  </a:lnTo>
                  <a:lnTo>
                    <a:pt x="77264" y="473"/>
                  </a:lnTo>
                  <a:lnTo>
                    <a:pt x="77169" y="284"/>
                  </a:lnTo>
                  <a:lnTo>
                    <a:pt x="76981" y="378"/>
                  </a:lnTo>
                  <a:lnTo>
                    <a:pt x="76792" y="473"/>
                  </a:lnTo>
                  <a:lnTo>
                    <a:pt x="76037" y="473"/>
                  </a:lnTo>
                  <a:lnTo>
                    <a:pt x="74716" y="190"/>
                  </a:lnTo>
                  <a:lnTo>
                    <a:pt x="74433" y="378"/>
                  </a:lnTo>
                  <a:lnTo>
                    <a:pt x="74056" y="378"/>
                  </a:lnTo>
                  <a:lnTo>
                    <a:pt x="74150" y="190"/>
                  </a:lnTo>
                  <a:lnTo>
                    <a:pt x="74056" y="190"/>
                  </a:lnTo>
                  <a:lnTo>
                    <a:pt x="73773" y="284"/>
                  </a:lnTo>
                  <a:lnTo>
                    <a:pt x="73773" y="95"/>
                  </a:lnTo>
                  <a:lnTo>
                    <a:pt x="73301" y="190"/>
                  </a:lnTo>
                  <a:lnTo>
                    <a:pt x="72830" y="190"/>
                  </a:lnTo>
                  <a:lnTo>
                    <a:pt x="72830" y="378"/>
                  </a:lnTo>
                  <a:lnTo>
                    <a:pt x="72924" y="473"/>
                  </a:lnTo>
                  <a:lnTo>
                    <a:pt x="72924" y="567"/>
                  </a:lnTo>
                  <a:lnTo>
                    <a:pt x="72735" y="661"/>
                  </a:lnTo>
                  <a:lnTo>
                    <a:pt x="72735" y="567"/>
                  </a:lnTo>
                  <a:lnTo>
                    <a:pt x="72547" y="473"/>
                  </a:lnTo>
                  <a:lnTo>
                    <a:pt x="72452" y="378"/>
                  </a:lnTo>
                  <a:lnTo>
                    <a:pt x="72641" y="284"/>
                  </a:lnTo>
                  <a:lnTo>
                    <a:pt x="71603" y="284"/>
                  </a:lnTo>
                  <a:lnTo>
                    <a:pt x="70849" y="190"/>
                  </a:lnTo>
                  <a:lnTo>
                    <a:pt x="70660" y="284"/>
                  </a:lnTo>
                  <a:lnTo>
                    <a:pt x="69905" y="473"/>
                  </a:lnTo>
                  <a:lnTo>
                    <a:pt x="69056" y="473"/>
                  </a:lnTo>
                  <a:lnTo>
                    <a:pt x="68207" y="378"/>
                  </a:lnTo>
                  <a:lnTo>
                    <a:pt x="67547" y="284"/>
                  </a:lnTo>
                  <a:lnTo>
                    <a:pt x="67641" y="190"/>
                  </a:lnTo>
                  <a:lnTo>
                    <a:pt x="67735" y="190"/>
                  </a:lnTo>
                  <a:lnTo>
                    <a:pt x="67169" y="95"/>
                  </a:lnTo>
                  <a:lnTo>
                    <a:pt x="66698" y="95"/>
                  </a:lnTo>
                  <a:lnTo>
                    <a:pt x="66886" y="190"/>
                  </a:lnTo>
                  <a:lnTo>
                    <a:pt x="65283" y="190"/>
                  </a:lnTo>
                  <a:lnTo>
                    <a:pt x="64905" y="95"/>
                  </a:lnTo>
                  <a:lnTo>
                    <a:pt x="64905" y="190"/>
                  </a:lnTo>
                  <a:lnTo>
                    <a:pt x="65000" y="190"/>
                  </a:lnTo>
                  <a:lnTo>
                    <a:pt x="65094" y="284"/>
                  </a:lnTo>
                  <a:lnTo>
                    <a:pt x="65094" y="378"/>
                  </a:lnTo>
                  <a:lnTo>
                    <a:pt x="64528" y="284"/>
                  </a:lnTo>
                  <a:lnTo>
                    <a:pt x="63962" y="190"/>
                  </a:lnTo>
                  <a:lnTo>
                    <a:pt x="63773" y="284"/>
                  </a:lnTo>
                  <a:lnTo>
                    <a:pt x="63585" y="473"/>
                  </a:lnTo>
                  <a:lnTo>
                    <a:pt x="63396" y="567"/>
                  </a:lnTo>
                  <a:lnTo>
                    <a:pt x="63302" y="567"/>
                  </a:lnTo>
                  <a:lnTo>
                    <a:pt x="63207" y="473"/>
                  </a:lnTo>
                  <a:lnTo>
                    <a:pt x="63207" y="284"/>
                  </a:lnTo>
                  <a:lnTo>
                    <a:pt x="63396" y="284"/>
                  </a:lnTo>
                  <a:lnTo>
                    <a:pt x="63490" y="190"/>
                  </a:lnTo>
                  <a:lnTo>
                    <a:pt x="63113" y="190"/>
                  </a:lnTo>
                  <a:lnTo>
                    <a:pt x="61981" y="284"/>
                  </a:lnTo>
                  <a:lnTo>
                    <a:pt x="61320" y="284"/>
                  </a:lnTo>
                  <a:lnTo>
                    <a:pt x="61226" y="190"/>
                  </a:lnTo>
                  <a:lnTo>
                    <a:pt x="61320" y="95"/>
                  </a:lnTo>
                  <a:lnTo>
                    <a:pt x="60849" y="190"/>
                  </a:lnTo>
                  <a:lnTo>
                    <a:pt x="60547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29;p46"/>
            <p:cNvSpPr/>
            <p:nvPr/>
          </p:nvSpPr>
          <p:spPr>
            <a:xfrm>
              <a:off x="2202700" y="1204225"/>
              <a:ext cx="176900" cy="176900"/>
            </a:xfrm>
            <a:custGeom>
              <a:avLst/>
              <a:gdLst/>
              <a:ahLst/>
              <a:cxnLst/>
              <a:rect l="l" t="t" r="r" b="b"/>
              <a:pathLst>
                <a:path w="7076" h="7076" extrusionOk="0">
                  <a:moveTo>
                    <a:pt x="2548" y="1132"/>
                  </a:moveTo>
                  <a:lnTo>
                    <a:pt x="2548" y="1132"/>
                  </a:lnTo>
                  <a:lnTo>
                    <a:pt x="2548" y="1132"/>
                  </a:lnTo>
                  <a:close/>
                  <a:moveTo>
                    <a:pt x="2170" y="1132"/>
                  </a:moveTo>
                  <a:lnTo>
                    <a:pt x="2170" y="1227"/>
                  </a:lnTo>
                  <a:lnTo>
                    <a:pt x="2265" y="1132"/>
                  </a:lnTo>
                  <a:close/>
                  <a:moveTo>
                    <a:pt x="2076" y="1227"/>
                  </a:moveTo>
                  <a:lnTo>
                    <a:pt x="2076" y="1227"/>
                  </a:lnTo>
                  <a:lnTo>
                    <a:pt x="2076" y="1227"/>
                  </a:lnTo>
                  <a:close/>
                  <a:moveTo>
                    <a:pt x="472" y="1604"/>
                  </a:moveTo>
                  <a:lnTo>
                    <a:pt x="378" y="1698"/>
                  </a:lnTo>
                  <a:lnTo>
                    <a:pt x="472" y="1651"/>
                  </a:lnTo>
                  <a:lnTo>
                    <a:pt x="472" y="1651"/>
                  </a:lnTo>
                  <a:lnTo>
                    <a:pt x="472" y="1604"/>
                  </a:lnTo>
                  <a:close/>
                  <a:moveTo>
                    <a:pt x="567" y="1604"/>
                  </a:moveTo>
                  <a:lnTo>
                    <a:pt x="472" y="1651"/>
                  </a:lnTo>
                  <a:lnTo>
                    <a:pt x="472" y="1651"/>
                  </a:lnTo>
                  <a:lnTo>
                    <a:pt x="472" y="1698"/>
                  </a:lnTo>
                  <a:lnTo>
                    <a:pt x="567" y="1604"/>
                  </a:lnTo>
                  <a:close/>
                  <a:moveTo>
                    <a:pt x="6038" y="3680"/>
                  </a:moveTo>
                  <a:lnTo>
                    <a:pt x="6015" y="3703"/>
                  </a:lnTo>
                  <a:lnTo>
                    <a:pt x="6015" y="3703"/>
                  </a:lnTo>
                  <a:lnTo>
                    <a:pt x="6227" y="3774"/>
                  </a:lnTo>
                  <a:lnTo>
                    <a:pt x="6038" y="3680"/>
                  </a:lnTo>
                  <a:close/>
                  <a:moveTo>
                    <a:pt x="850" y="0"/>
                  </a:moveTo>
                  <a:lnTo>
                    <a:pt x="378" y="378"/>
                  </a:lnTo>
                  <a:lnTo>
                    <a:pt x="1" y="755"/>
                  </a:lnTo>
                  <a:lnTo>
                    <a:pt x="95" y="849"/>
                  </a:lnTo>
                  <a:lnTo>
                    <a:pt x="189" y="1038"/>
                  </a:lnTo>
                  <a:lnTo>
                    <a:pt x="284" y="1132"/>
                  </a:lnTo>
                  <a:lnTo>
                    <a:pt x="378" y="1227"/>
                  </a:lnTo>
                  <a:lnTo>
                    <a:pt x="472" y="1227"/>
                  </a:lnTo>
                  <a:lnTo>
                    <a:pt x="755" y="1132"/>
                  </a:lnTo>
                  <a:lnTo>
                    <a:pt x="755" y="1132"/>
                  </a:lnTo>
                  <a:lnTo>
                    <a:pt x="472" y="1415"/>
                  </a:lnTo>
                  <a:lnTo>
                    <a:pt x="661" y="1415"/>
                  </a:lnTo>
                  <a:lnTo>
                    <a:pt x="567" y="1604"/>
                  </a:lnTo>
                  <a:lnTo>
                    <a:pt x="567" y="1604"/>
                  </a:lnTo>
                  <a:lnTo>
                    <a:pt x="1227" y="1415"/>
                  </a:lnTo>
                  <a:lnTo>
                    <a:pt x="1038" y="1604"/>
                  </a:lnTo>
                  <a:lnTo>
                    <a:pt x="850" y="1887"/>
                  </a:lnTo>
                  <a:lnTo>
                    <a:pt x="1321" y="2264"/>
                  </a:lnTo>
                  <a:lnTo>
                    <a:pt x="2548" y="3114"/>
                  </a:lnTo>
                  <a:lnTo>
                    <a:pt x="3963" y="4057"/>
                  </a:lnTo>
                  <a:lnTo>
                    <a:pt x="4529" y="4340"/>
                  </a:lnTo>
                  <a:lnTo>
                    <a:pt x="4812" y="4340"/>
                  </a:lnTo>
                  <a:lnTo>
                    <a:pt x="4718" y="4434"/>
                  </a:lnTo>
                  <a:lnTo>
                    <a:pt x="4718" y="4529"/>
                  </a:lnTo>
                  <a:lnTo>
                    <a:pt x="5001" y="4717"/>
                  </a:lnTo>
                  <a:lnTo>
                    <a:pt x="5001" y="4717"/>
                  </a:lnTo>
                  <a:lnTo>
                    <a:pt x="4812" y="4623"/>
                  </a:lnTo>
                  <a:lnTo>
                    <a:pt x="4906" y="4812"/>
                  </a:lnTo>
                  <a:lnTo>
                    <a:pt x="5189" y="5000"/>
                  </a:lnTo>
                  <a:lnTo>
                    <a:pt x="5189" y="5000"/>
                  </a:lnTo>
                  <a:lnTo>
                    <a:pt x="5001" y="4906"/>
                  </a:lnTo>
                  <a:lnTo>
                    <a:pt x="4718" y="4812"/>
                  </a:lnTo>
                  <a:lnTo>
                    <a:pt x="4812" y="4812"/>
                  </a:lnTo>
                  <a:lnTo>
                    <a:pt x="4623" y="4717"/>
                  </a:lnTo>
                  <a:lnTo>
                    <a:pt x="4246" y="4717"/>
                  </a:lnTo>
                  <a:lnTo>
                    <a:pt x="4246" y="4623"/>
                  </a:lnTo>
                  <a:lnTo>
                    <a:pt x="4057" y="4812"/>
                  </a:lnTo>
                  <a:lnTo>
                    <a:pt x="3963" y="5095"/>
                  </a:lnTo>
                  <a:lnTo>
                    <a:pt x="4151" y="4906"/>
                  </a:lnTo>
                  <a:lnTo>
                    <a:pt x="4623" y="4906"/>
                  </a:lnTo>
                  <a:lnTo>
                    <a:pt x="4529" y="5000"/>
                  </a:lnTo>
                  <a:lnTo>
                    <a:pt x="4529" y="5189"/>
                  </a:lnTo>
                  <a:lnTo>
                    <a:pt x="4623" y="5378"/>
                  </a:lnTo>
                  <a:lnTo>
                    <a:pt x="4340" y="5472"/>
                  </a:lnTo>
                  <a:lnTo>
                    <a:pt x="3963" y="5755"/>
                  </a:lnTo>
                  <a:lnTo>
                    <a:pt x="3585" y="6132"/>
                  </a:lnTo>
                  <a:lnTo>
                    <a:pt x="3491" y="6321"/>
                  </a:lnTo>
                  <a:lnTo>
                    <a:pt x="3491" y="6510"/>
                  </a:lnTo>
                  <a:lnTo>
                    <a:pt x="3302" y="6415"/>
                  </a:lnTo>
                  <a:lnTo>
                    <a:pt x="3208" y="6321"/>
                  </a:lnTo>
                  <a:lnTo>
                    <a:pt x="3114" y="6415"/>
                  </a:lnTo>
                  <a:lnTo>
                    <a:pt x="3019" y="6604"/>
                  </a:lnTo>
                  <a:lnTo>
                    <a:pt x="3019" y="6793"/>
                  </a:lnTo>
                  <a:lnTo>
                    <a:pt x="3302" y="6981"/>
                  </a:lnTo>
                  <a:lnTo>
                    <a:pt x="3397" y="6981"/>
                  </a:lnTo>
                  <a:lnTo>
                    <a:pt x="3585" y="6887"/>
                  </a:lnTo>
                  <a:lnTo>
                    <a:pt x="3680" y="6604"/>
                  </a:lnTo>
                  <a:lnTo>
                    <a:pt x="3680" y="6227"/>
                  </a:lnTo>
                  <a:lnTo>
                    <a:pt x="3868" y="6415"/>
                  </a:lnTo>
                  <a:lnTo>
                    <a:pt x="4151" y="6604"/>
                  </a:lnTo>
                  <a:lnTo>
                    <a:pt x="4246" y="6510"/>
                  </a:lnTo>
                  <a:lnTo>
                    <a:pt x="4529" y="6227"/>
                  </a:lnTo>
                  <a:lnTo>
                    <a:pt x="4718" y="5849"/>
                  </a:lnTo>
                  <a:lnTo>
                    <a:pt x="4812" y="5566"/>
                  </a:lnTo>
                  <a:lnTo>
                    <a:pt x="5284" y="5661"/>
                  </a:lnTo>
                  <a:lnTo>
                    <a:pt x="5661" y="5849"/>
                  </a:lnTo>
                  <a:lnTo>
                    <a:pt x="5661" y="5661"/>
                  </a:lnTo>
                  <a:lnTo>
                    <a:pt x="5755" y="5566"/>
                  </a:lnTo>
                  <a:lnTo>
                    <a:pt x="5944" y="5283"/>
                  </a:lnTo>
                  <a:lnTo>
                    <a:pt x="5944" y="5095"/>
                  </a:lnTo>
                  <a:lnTo>
                    <a:pt x="5755" y="5000"/>
                  </a:lnTo>
                  <a:lnTo>
                    <a:pt x="6133" y="5000"/>
                  </a:lnTo>
                  <a:lnTo>
                    <a:pt x="6416" y="4906"/>
                  </a:lnTo>
                  <a:lnTo>
                    <a:pt x="6793" y="4529"/>
                  </a:lnTo>
                  <a:lnTo>
                    <a:pt x="6699" y="4529"/>
                  </a:lnTo>
                  <a:lnTo>
                    <a:pt x="6416" y="4434"/>
                  </a:lnTo>
                  <a:lnTo>
                    <a:pt x="6227" y="4434"/>
                  </a:lnTo>
                  <a:lnTo>
                    <a:pt x="6887" y="4340"/>
                  </a:lnTo>
                  <a:lnTo>
                    <a:pt x="7076" y="4246"/>
                  </a:lnTo>
                  <a:lnTo>
                    <a:pt x="6982" y="4246"/>
                  </a:lnTo>
                  <a:lnTo>
                    <a:pt x="6604" y="4151"/>
                  </a:lnTo>
                  <a:lnTo>
                    <a:pt x="6321" y="4151"/>
                  </a:lnTo>
                  <a:lnTo>
                    <a:pt x="6699" y="4057"/>
                  </a:lnTo>
                  <a:lnTo>
                    <a:pt x="6793" y="3963"/>
                  </a:lnTo>
                  <a:lnTo>
                    <a:pt x="5850" y="3963"/>
                  </a:lnTo>
                  <a:lnTo>
                    <a:pt x="5944" y="3868"/>
                  </a:lnTo>
                  <a:lnTo>
                    <a:pt x="5944" y="3774"/>
                  </a:lnTo>
                  <a:lnTo>
                    <a:pt x="6015" y="3703"/>
                  </a:lnTo>
                  <a:lnTo>
                    <a:pt x="6015" y="3703"/>
                  </a:lnTo>
                  <a:lnTo>
                    <a:pt x="5944" y="3680"/>
                  </a:lnTo>
                  <a:lnTo>
                    <a:pt x="5472" y="3680"/>
                  </a:lnTo>
                  <a:lnTo>
                    <a:pt x="5284" y="3585"/>
                  </a:lnTo>
                  <a:lnTo>
                    <a:pt x="5095" y="3397"/>
                  </a:lnTo>
                  <a:lnTo>
                    <a:pt x="5001" y="3019"/>
                  </a:lnTo>
                  <a:lnTo>
                    <a:pt x="5001" y="2736"/>
                  </a:lnTo>
                  <a:lnTo>
                    <a:pt x="4529" y="2642"/>
                  </a:lnTo>
                  <a:lnTo>
                    <a:pt x="3491" y="2264"/>
                  </a:lnTo>
                  <a:lnTo>
                    <a:pt x="2925" y="1981"/>
                  </a:lnTo>
                  <a:lnTo>
                    <a:pt x="2548" y="1698"/>
                  </a:lnTo>
                  <a:lnTo>
                    <a:pt x="2359" y="1415"/>
                  </a:lnTo>
                  <a:lnTo>
                    <a:pt x="2359" y="1321"/>
                  </a:lnTo>
                  <a:lnTo>
                    <a:pt x="2548" y="1132"/>
                  </a:lnTo>
                  <a:lnTo>
                    <a:pt x="2265" y="1321"/>
                  </a:lnTo>
                  <a:lnTo>
                    <a:pt x="2170" y="1321"/>
                  </a:lnTo>
                  <a:lnTo>
                    <a:pt x="2170" y="1227"/>
                  </a:lnTo>
                  <a:lnTo>
                    <a:pt x="2076" y="1321"/>
                  </a:lnTo>
                  <a:lnTo>
                    <a:pt x="2076" y="1227"/>
                  </a:lnTo>
                  <a:lnTo>
                    <a:pt x="1887" y="1510"/>
                  </a:lnTo>
                  <a:lnTo>
                    <a:pt x="1887" y="1321"/>
                  </a:lnTo>
                  <a:lnTo>
                    <a:pt x="1793" y="1132"/>
                  </a:lnTo>
                  <a:lnTo>
                    <a:pt x="1321" y="849"/>
                  </a:lnTo>
                  <a:lnTo>
                    <a:pt x="1133" y="661"/>
                  </a:lnTo>
                  <a:lnTo>
                    <a:pt x="944" y="472"/>
                  </a:lnTo>
                  <a:lnTo>
                    <a:pt x="850" y="283"/>
                  </a:lnTo>
                  <a:lnTo>
                    <a:pt x="850" y="0"/>
                  </a:lnTo>
                  <a:close/>
                  <a:moveTo>
                    <a:pt x="2642" y="6793"/>
                  </a:moveTo>
                  <a:lnTo>
                    <a:pt x="2642" y="6981"/>
                  </a:lnTo>
                  <a:lnTo>
                    <a:pt x="3019" y="7076"/>
                  </a:lnTo>
                  <a:lnTo>
                    <a:pt x="2736" y="6887"/>
                  </a:lnTo>
                  <a:lnTo>
                    <a:pt x="2642" y="6793"/>
                  </a:lnTo>
                  <a:close/>
                  <a:moveTo>
                    <a:pt x="3019" y="6793"/>
                  </a:moveTo>
                  <a:lnTo>
                    <a:pt x="3019" y="7076"/>
                  </a:lnTo>
                  <a:lnTo>
                    <a:pt x="3114" y="7076"/>
                  </a:lnTo>
                  <a:lnTo>
                    <a:pt x="3019" y="67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47;p11"/>
          <p:cNvSpPr txBox="1">
            <a:spLocks/>
          </p:cNvSpPr>
          <p:nvPr/>
        </p:nvSpPr>
        <p:spPr>
          <a:xfrm>
            <a:off x="419778" y="1115364"/>
            <a:ext cx="4702729" cy="1196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marL="457200" indent="-457200" algn="l">
              <a:buAutoNum type="arabicPeriod"/>
            </a:pPr>
            <a:endParaRPr lang="en-US" sz="240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48" y="939337"/>
            <a:ext cx="2200494" cy="38885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0762" y="942605"/>
            <a:ext cx="2198848" cy="388858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5269" y="939337"/>
            <a:ext cx="2177678" cy="387177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822736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12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52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256591" y="-220463"/>
            <a:ext cx="8276153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3600" b="1" smtClean="0">
                <a:latin typeface="SVN-Aleo" panose="020F0502020204030203" pitchFamily="34" charset="0"/>
              </a:rPr>
              <a:t>Chương 3: Demo gameplay</a:t>
            </a:r>
            <a:endParaRPr sz="3600"/>
          </a:p>
        </p:txBody>
      </p:sp>
      <p:sp>
        <p:nvSpPr>
          <p:cNvPr id="12" name="Google Shape;47;p11"/>
          <p:cNvSpPr txBox="1">
            <a:spLocks/>
          </p:cNvSpPr>
          <p:nvPr/>
        </p:nvSpPr>
        <p:spPr>
          <a:xfrm>
            <a:off x="210640" y="1257480"/>
            <a:ext cx="4702729" cy="428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/>
            <a:endParaRPr lang="en-US" sz="2400" smtClean="0"/>
          </a:p>
        </p:txBody>
      </p:sp>
      <p:sp>
        <p:nvSpPr>
          <p:cNvPr id="13" name="Google Shape;642;p46"/>
          <p:cNvSpPr/>
          <p:nvPr/>
        </p:nvSpPr>
        <p:spPr>
          <a:xfrm rot="19825337">
            <a:off x="7006054" y="3995924"/>
            <a:ext cx="2829645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627;p46"/>
          <p:cNvGrpSpPr/>
          <p:nvPr/>
        </p:nvGrpSpPr>
        <p:grpSpPr>
          <a:xfrm rot="352490">
            <a:off x="433872" y="617546"/>
            <a:ext cx="2818834" cy="420033"/>
            <a:chOff x="242825" y="1204225"/>
            <a:chExt cx="2136775" cy="318400"/>
          </a:xfrm>
        </p:grpSpPr>
        <p:sp>
          <p:nvSpPr>
            <p:cNvPr id="8" name="Google Shape;628;p46"/>
            <p:cNvSpPr/>
            <p:nvPr/>
          </p:nvSpPr>
          <p:spPr>
            <a:xfrm>
              <a:off x="242825" y="1298550"/>
              <a:ext cx="2054250" cy="224075"/>
            </a:xfrm>
            <a:custGeom>
              <a:avLst/>
              <a:gdLst/>
              <a:ahLst/>
              <a:cxnLst/>
              <a:rect l="l" t="t" r="r" b="b"/>
              <a:pathLst>
                <a:path w="82170" h="8963" extrusionOk="0">
                  <a:moveTo>
                    <a:pt x="60471" y="1"/>
                  </a:moveTo>
                  <a:lnTo>
                    <a:pt x="60547" y="39"/>
                  </a:lnTo>
                  <a:lnTo>
                    <a:pt x="60660" y="1"/>
                  </a:lnTo>
                  <a:close/>
                  <a:moveTo>
                    <a:pt x="63019" y="95"/>
                  </a:moveTo>
                  <a:lnTo>
                    <a:pt x="62924" y="190"/>
                  </a:lnTo>
                  <a:lnTo>
                    <a:pt x="63019" y="190"/>
                  </a:lnTo>
                  <a:lnTo>
                    <a:pt x="63019" y="95"/>
                  </a:lnTo>
                  <a:close/>
                  <a:moveTo>
                    <a:pt x="82075" y="944"/>
                  </a:moveTo>
                  <a:lnTo>
                    <a:pt x="82075" y="1039"/>
                  </a:lnTo>
                  <a:lnTo>
                    <a:pt x="81980" y="1133"/>
                  </a:lnTo>
                  <a:lnTo>
                    <a:pt x="81792" y="1133"/>
                  </a:lnTo>
                  <a:lnTo>
                    <a:pt x="81697" y="1039"/>
                  </a:lnTo>
                  <a:lnTo>
                    <a:pt x="81509" y="1227"/>
                  </a:lnTo>
                  <a:lnTo>
                    <a:pt x="81886" y="1227"/>
                  </a:lnTo>
                  <a:lnTo>
                    <a:pt x="82169" y="1039"/>
                  </a:lnTo>
                  <a:lnTo>
                    <a:pt x="82075" y="944"/>
                  </a:lnTo>
                  <a:close/>
                  <a:moveTo>
                    <a:pt x="44151" y="1510"/>
                  </a:moveTo>
                  <a:lnTo>
                    <a:pt x="43962" y="1605"/>
                  </a:lnTo>
                  <a:lnTo>
                    <a:pt x="44245" y="1605"/>
                  </a:lnTo>
                  <a:lnTo>
                    <a:pt x="44151" y="1510"/>
                  </a:lnTo>
                  <a:close/>
                  <a:moveTo>
                    <a:pt x="43019" y="1699"/>
                  </a:moveTo>
                  <a:lnTo>
                    <a:pt x="42830" y="1793"/>
                  </a:lnTo>
                  <a:lnTo>
                    <a:pt x="42956" y="1762"/>
                  </a:lnTo>
                  <a:lnTo>
                    <a:pt x="43019" y="1699"/>
                  </a:lnTo>
                  <a:close/>
                  <a:moveTo>
                    <a:pt x="13585" y="5472"/>
                  </a:moveTo>
                  <a:lnTo>
                    <a:pt x="13585" y="5504"/>
                  </a:lnTo>
                  <a:lnTo>
                    <a:pt x="13585" y="5504"/>
                  </a:lnTo>
                  <a:lnTo>
                    <a:pt x="13680" y="5472"/>
                  </a:lnTo>
                  <a:close/>
                  <a:moveTo>
                    <a:pt x="15095" y="6321"/>
                  </a:moveTo>
                  <a:lnTo>
                    <a:pt x="14812" y="6416"/>
                  </a:lnTo>
                  <a:lnTo>
                    <a:pt x="14812" y="6321"/>
                  </a:lnTo>
                  <a:close/>
                  <a:moveTo>
                    <a:pt x="60547" y="39"/>
                  </a:moveTo>
                  <a:lnTo>
                    <a:pt x="60377" y="95"/>
                  </a:lnTo>
                  <a:lnTo>
                    <a:pt x="60471" y="190"/>
                  </a:lnTo>
                  <a:lnTo>
                    <a:pt x="60094" y="378"/>
                  </a:lnTo>
                  <a:lnTo>
                    <a:pt x="59811" y="473"/>
                  </a:lnTo>
                  <a:lnTo>
                    <a:pt x="59717" y="473"/>
                  </a:lnTo>
                  <a:lnTo>
                    <a:pt x="59622" y="378"/>
                  </a:lnTo>
                  <a:lnTo>
                    <a:pt x="59811" y="378"/>
                  </a:lnTo>
                  <a:lnTo>
                    <a:pt x="59811" y="284"/>
                  </a:lnTo>
                  <a:lnTo>
                    <a:pt x="59811" y="190"/>
                  </a:lnTo>
                  <a:lnTo>
                    <a:pt x="58962" y="190"/>
                  </a:lnTo>
                  <a:lnTo>
                    <a:pt x="58773" y="284"/>
                  </a:lnTo>
                  <a:lnTo>
                    <a:pt x="58396" y="473"/>
                  </a:lnTo>
                  <a:lnTo>
                    <a:pt x="58585" y="473"/>
                  </a:lnTo>
                  <a:lnTo>
                    <a:pt x="58396" y="661"/>
                  </a:lnTo>
                  <a:lnTo>
                    <a:pt x="58207" y="661"/>
                  </a:lnTo>
                  <a:lnTo>
                    <a:pt x="58302" y="567"/>
                  </a:lnTo>
                  <a:lnTo>
                    <a:pt x="58113" y="661"/>
                  </a:lnTo>
                  <a:lnTo>
                    <a:pt x="57924" y="661"/>
                  </a:lnTo>
                  <a:lnTo>
                    <a:pt x="57453" y="473"/>
                  </a:lnTo>
                  <a:lnTo>
                    <a:pt x="56981" y="284"/>
                  </a:lnTo>
                  <a:lnTo>
                    <a:pt x="56604" y="284"/>
                  </a:lnTo>
                  <a:lnTo>
                    <a:pt x="56604" y="473"/>
                  </a:lnTo>
                  <a:lnTo>
                    <a:pt x="56415" y="567"/>
                  </a:lnTo>
                  <a:lnTo>
                    <a:pt x="57075" y="473"/>
                  </a:lnTo>
                  <a:lnTo>
                    <a:pt x="56698" y="661"/>
                  </a:lnTo>
                  <a:lnTo>
                    <a:pt x="57170" y="567"/>
                  </a:lnTo>
                  <a:lnTo>
                    <a:pt x="57075" y="661"/>
                  </a:lnTo>
                  <a:lnTo>
                    <a:pt x="57075" y="756"/>
                  </a:lnTo>
                  <a:lnTo>
                    <a:pt x="56321" y="756"/>
                  </a:lnTo>
                  <a:lnTo>
                    <a:pt x="56226" y="567"/>
                  </a:lnTo>
                  <a:lnTo>
                    <a:pt x="56132" y="473"/>
                  </a:lnTo>
                  <a:lnTo>
                    <a:pt x="55849" y="473"/>
                  </a:lnTo>
                  <a:lnTo>
                    <a:pt x="55471" y="567"/>
                  </a:lnTo>
                  <a:lnTo>
                    <a:pt x="55000" y="661"/>
                  </a:lnTo>
                  <a:lnTo>
                    <a:pt x="55094" y="661"/>
                  </a:lnTo>
                  <a:lnTo>
                    <a:pt x="53868" y="850"/>
                  </a:lnTo>
                  <a:lnTo>
                    <a:pt x="52830" y="1039"/>
                  </a:lnTo>
                  <a:lnTo>
                    <a:pt x="52830" y="1039"/>
                  </a:lnTo>
                  <a:lnTo>
                    <a:pt x="52924" y="850"/>
                  </a:lnTo>
                  <a:lnTo>
                    <a:pt x="53019" y="756"/>
                  </a:lnTo>
                  <a:lnTo>
                    <a:pt x="53019" y="756"/>
                  </a:lnTo>
                  <a:lnTo>
                    <a:pt x="52358" y="944"/>
                  </a:lnTo>
                  <a:lnTo>
                    <a:pt x="51981" y="1039"/>
                  </a:lnTo>
                  <a:lnTo>
                    <a:pt x="51887" y="1133"/>
                  </a:lnTo>
                  <a:lnTo>
                    <a:pt x="51887" y="1227"/>
                  </a:lnTo>
                  <a:lnTo>
                    <a:pt x="51604" y="1039"/>
                  </a:lnTo>
                  <a:lnTo>
                    <a:pt x="50755" y="1039"/>
                  </a:lnTo>
                  <a:lnTo>
                    <a:pt x="50755" y="944"/>
                  </a:lnTo>
                  <a:lnTo>
                    <a:pt x="50755" y="850"/>
                  </a:lnTo>
                  <a:lnTo>
                    <a:pt x="50660" y="850"/>
                  </a:lnTo>
                  <a:lnTo>
                    <a:pt x="50660" y="1039"/>
                  </a:lnTo>
                  <a:lnTo>
                    <a:pt x="49623" y="1322"/>
                  </a:lnTo>
                  <a:lnTo>
                    <a:pt x="49151" y="1416"/>
                  </a:lnTo>
                  <a:lnTo>
                    <a:pt x="48679" y="1416"/>
                  </a:lnTo>
                  <a:lnTo>
                    <a:pt x="48679" y="1322"/>
                  </a:lnTo>
                  <a:lnTo>
                    <a:pt x="48773" y="1322"/>
                  </a:lnTo>
                  <a:lnTo>
                    <a:pt x="48585" y="1133"/>
                  </a:lnTo>
                  <a:lnTo>
                    <a:pt x="47547" y="1133"/>
                  </a:lnTo>
                  <a:lnTo>
                    <a:pt x="46981" y="1322"/>
                  </a:lnTo>
                  <a:lnTo>
                    <a:pt x="46038" y="1699"/>
                  </a:lnTo>
                  <a:lnTo>
                    <a:pt x="46038" y="1699"/>
                  </a:lnTo>
                  <a:lnTo>
                    <a:pt x="46132" y="1605"/>
                  </a:lnTo>
                  <a:lnTo>
                    <a:pt x="46038" y="1510"/>
                  </a:lnTo>
                  <a:lnTo>
                    <a:pt x="45755" y="1699"/>
                  </a:lnTo>
                  <a:lnTo>
                    <a:pt x="45660" y="1793"/>
                  </a:lnTo>
                  <a:lnTo>
                    <a:pt x="45566" y="1793"/>
                  </a:lnTo>
                  <a:lnTo>
                    <a:pt x="45472" y="1699"/>
                  </a:lnTo>
                  <a:lnTo>
                    <a:pt x="45472" y="1510"/>
                  </a:lnTo>
                  <a:lnTo>
                    <a:pt x="45755" y="1510"/>
                  </a:lnTo>
                  <a:lnTo>
                    <a:pt x="45566" y="1416"/>
                  </a:lnTo>
                  <a:lnTo>
                    <a:pt x="45189" y="1416"/>
                  </a:lnTo>
                  <a:lnTo>
                    <a:pt x="44245" y="1605"/>
                  </a:lnTo>
                  <a:lnTo>
                    <a:pt x="42736" y="2076"/>
                  </a:lnTo>
                  <a:lnTo>
                    <a:pt x="42736" y="2076"/>
                  </a:lnTo>
                  <a:lnTo>
                    <a:pt x="43113" y="1793"/>
                  </a:lnTo>
                  <a:lnTo>
                    <a:pt x="43491" y="1605"/>
                  </a:lnTo>
                  <a:lnTo>
                    <a:pt x="43208" y="1699"/>
                  </a:lnTo>
                  <a:lnTo>
                    <a:pt x="42956" y="1762"/>
                  </a:lnTo>
                  <a:lnTo>
                    <a:pt x="42924" y="1793"/>
                  </a:lnTo>
                  <a:lnTo>
                    <a:pt x="42453" y="1982"/>
                  </a:lnTo>
                  <a:lnTo>
                    <a:pt x="42075" y="1982"/>
                  </a:lnTo>
                  <a:lnTo>
                    <a:pt x="41981" y="1888"/>
                  </a:lnTo>
                  <a:lnTo>
                    <a:pt x="40377" y="1888"/>
                  </a:lnTo>
                  <a:lnTo>
                    <a:pt x="38962" y="1982"/>
                  </a:lnTo>
                  <a:lnTo>
                    <a:pt x="39057" y="2076"/>
                  </a:lnTo>
                  <a:lnTo>
                    <a:pt x="38962" y="2171"/>
                  </a:lnTo>
                  <a:lnTo>
                    <a:pt x="38679" y="2265"/>
                  </a:lnTo>
                  <a:lnTo>
                    <a:pt x="38774" y="2076"/>
                  </a:lnTo>
                  <a:lnTo>
                    <a:pt x="38679" y="2076"/>
                  </a:lnTo>
                  <a:lnTo>
                    <a:pt x="38585" y="2171"/>
                  </a:lnTo>
                  <a:lnTo>
                    <a:pt x="38491" y="2265"/>
                  </a:lnTo>
                  <a:lnTo>
                    <a:pt x="38302" y="2171"/>
                  </a:lnTo>
                  <a:lnTo>
                    <a:pt x="38208" y="1982"/>
                  </a:lnTo>
                  <a:lnTo>
                    <a:pt x="37453" y="1982"/>
                  </a:lnTo>
                  <a:lnTo>
                    <a:pt x="37736" y="2171"/>
                  </a:lnTo>
                  <a:lnTo>
                    <a:pt x="37264" y="2171"/>
                  </a:lnTo>
                  <a:lnTo>
                    <a:pt x="37076" y="2076"/>
                  </a:lnTo>
                  <a:lnTo>
                    <a:pt x="36793" y="2171"/>
                  </a:lnTo>
                  <a:lnTo>
                    <a:pt x="36887" y="1982"/>
                  </a:lnTo>
                  <a:lnTo>
                    <a:pt x="35943" y="2359"/>
                  </a:lnTo>
                  <a:lnTo>
                    <a:pt x="34906" y="2548"/>
                  </a:lnTo>
                  <a:lnTo>
                    <a:pt x="33868" y="2737"/>
                  </a:lnTo>
                  <a:lnTo>
                    <a:pt x="32925" y="2737"/>
                  </a:lnTo>
                  <a:lnTo>
                    <a:pt x="33113" y="2642"/>
                  </a:lnTo>
                  <a:lnTo>
                    <a:pt x="32830" y="2642"/>
                  </a:lnTo>
                  <a:lnTo>
                    <a:pt x="32547" y="2737"/>
                  </a:lnTo>
                  <a:lnTo>
                    <a:pt x="32076" y="2925"/>
                  </a:lnTo>
                  <a:lnTo>
                    <a:pt x="31321" y="2925"/>
                  </a:lnTo>
                  <a:lnTo>
                    <a:pt x="30472" y="3020"/>
                  </a:lnTo>
                  <a:lnTo>
                    <a:pt x="29623" y="3114"/>
                  </a:lnTo>
                  <a:lnTo>
                    <a:pt x="27736" y="3397"/>
                  </a:lnTo>
                  <a:lnTo>
                    <a:pt x="26698" y="3491"/>
                  </a:lnTo>
                  <a:lnTo>
                    <a:pt x="26415" y="3586"/>
                  </a:lnTo>
                  <a:lnTo>
                    <a:pt x="26321" y="3680"/>
                  </a:lnTo>
                  <a:lnTo>
                    <a:pt x="26132" y="3586"/>
                  </a:lnTo>
                  <a:lnTo>
                    <a:pt x="25944" y="3491"/>
                  </a:lnTo>
                  <a:lnTo>
                    <a:pt x="25755" y="3586"/>
                  </a:lnTo>
                  <a:lnTo>
                    <a:pt x="25661" y="3869"/>
                  </a:lnTo>
                  <a:lnTo>
                    <a:pt x="25189" y="3774"/>
                  </a:lnTo>
                  <a:lnTo>
                    <a:pt x="24623" y="3774"/>
                  </a:lnTo>
                  <a:lnTo>
                    <a:pt x="23491" y="3963"/>
                  </a:lnTo>
                  <a:lnTo>
                    <a:pt x="22642" y="4057"/>
                  </a:lnTo>
                  <a:lnTo>
                    <a:pt x="21793" y="4152"/>
                  </a:lnTo>
                  <a:lnTo>
                    <a:pt x="21887" y="4057"/>
                  </a:lnTo>
                  <a:lnTo>
                    <a:pt x="21698" y="4152"/>
                  </a:lnTo>
                  <a:lnTo>
                    <a:pt x="21510" y="4340"/>
                  </a:lnTo>
                  <a:lnTo>
                    <a:pt x="21415" y="4529"/>
                  </a:lnTo>
                  <a:lnTo>
                    <a:pt x="21227" y="4623"/>
                  </a:lnTo>
                  <a:lnTo>
                    <a:pt x="21132" y="4529"/>
                  </a:lnTo>
                  <a:lnTo>
                    <a:pt x="20944" y="4435"/>
                  </a:lnTo>
                  <a:lnTo>
                    <a:pt x="20378" y="4340"/>
                  </a:lnTo>
                  <a:lnTo>
                    <a:pt x="19906" y="4435"/>
                  </a:lnTo>
                  <a:lnTo>
                    <a:pt x="19529" y="4623"/>
                  </a:lnTo>
                  <a:lnTo>
                    <a:pt x="19434" y="4529"/>
                  </a:lnTo>
                  <a:lnTo>
                    <a:pt x="19340" y="4529"/>
                  </a:lnTo>
                  <a:lnTo>
                    <a:pt x="18868" y="4623"/>
                  </a:lnTo>
                  <a:lnTo>
                    <a:pt x="17925" y="5001"/>
                  </a:lnTo>
                  <a:lnTo>
                    <a:pt x="17925" y="4812"/>
                  </a:lnTo>
                  <a:lnTo>
                    <a:pt x="17736" y="5001"/>
                  </a:lnTo>
                  <a:lnTo>
                    <a:pt x="17548" y="5095"/>
                  </a:lnTo>
                  <a:lnTo>
                    <a:pt x="17359" y="5189"/>
                  </a:lnTo>
                  <a:lnTo>
                    <a:pt x="16887" y="5284"/>
                  </a:lnTo>
                  <a:lnTo>
                    <a:pt x="16982" y="5189"/>
                  </a:lnTo>
                  <a:lnTo>
                    <a:pt x="16982" y="5189"/>
                  </a:lnTo>
                  <a:lnTo>
                    <a:pt x="16321" y="5284"/>
                  </a:lnTo>
                  <a:lnTo>
                    <a:pt x="15755" y="5472"/>
                  </a:lnTo>
                  <a:lnTo>
                    <a:pt x="15189" y="5567"/>
                  </a:lnTo>
                  <a:lnTo>
                    <a:pt x="14623" y="5567"/>
                  </a:lnTo>
                  <a:lnTo>
                    <a:pt x="15283" y="5472"/>
                  </a:lnTo>
                  <a:lnTo>
                    <a:pt x="15189" y="5378"/>
                  </a:lnTo>
                  <a:lnTo>
                    <a:pt x="15095" y="5284"/>
                  </a:lnTo>
                  <a:lnTo>
                    <a:pt x="15095" y="5189"/>
                  </a:lnTo>
                  <a:lnTo>
                    <a:pt x="15095" y="5095"/>
                  </a:lnTo>
                  <a:lnTo>
                    <a:pt x="14906" y="5189"/>
                  </a:lnTo>
                  <a:lnTo>
                    <a:pt x="14529" y="5284"/>
                  </a:lnTo>
                  <a:lnTo>
                    <a:pt x="13680" y="5472"/>
                  </a:lnTo>
                  <a:lnTo>
                    <a:pt x="13680" y="5567"/>
                  </a:lnTo>
                  <a:lnTo>
                    <a:pt x="13585" y="5567"/>
                  </a:lnTo>
                  <a:lnTo>
                    <a:pt x="13585" y="5504"/>
                  </a:lnTo>
                  <a:lnTo>
                    <a:pt x="13585" y="5504"/>
                  </a:lnTo>
                  <a:lnTo>
                    <a:pt x="13397" y="5567"/>
                  </a:lnTo>
                  <a:lnTo>
                    <a:pt x="13208" y="5661"/>
                  </a:lnTo>
                  <a:lnTo>
                    <a:pt x="13302" y="5755"/>
                  </a:lnTo>
                  <a:lnTo>
                    <a:pt x="13585" y="5661"/>
                  </a:lnTo>
                  <a:lnTo>
                    <a:pt x="13868" y="5661"/>
                  </a:lnTo>
                  <a:lnTo>
                    <a:pt x="13585" y="5850"/>
                  </a:lnTo>
                  <a:lnTo>
                    <a:pt x="13302" y="5850"/>
                  </a:lnTo>
                  <a:lnTo>
                    <a:pt x="13019" y="5755"/>
                  </a:lnTo>
                  <a:lnTo>
                    <a:pt x="12736" y="5755"/>
                  </a:lnTo>
                  <a:lnTo>
                    <a:pt x="11133" y="6227"/>
                  </a:lnTo>
                  <a:lnTo>
                    <a:pt x="11038" y="6133"/>
                  </a:lnTo>
                  <a:lnTo>
                    <a:pt x="10472" y="6321"/>
                  </a:lnTo>
                  <a:lnTo>
                    <a:pt x="10001" y="6416"/>
                  </a:lnTo>
                  <a:lnTo>
                    <a:pt x="9434" y="6510"/>
                  </a:lnTo>
                  <a:lnTo>
                    <a:pt x="8680" y="6699"/>
                  </a:lnTo>
                  <a:lnTo>
                    <a:pt x="7642" y="6888"/>
                  </a:lnTo>
                  <a:lnTo>
                    <a:pt x="6416" y="7076"/>
                  </a:lnTo>
                  <a:lnTo>
                    <a:pt x="3963" y="7454"/>
                  </a:lnTo>
                  <a:lnTo>
                    <a:pt x="1604" y="7831"/>
                  </a:lnTo>
                  <a:lnTo>
                    <a:pt x="944" y="8020"/>
                  </a:lnTo>
                  <a:lnTo>
                    <a:pt x="567" y="7925"/>
                  </a:lnTo>
                  <a:lnTo>
                    <a:pt x="284" y="7831"/>
                  </a:lnTo>
                  <a:lnTo>
                    <a:pt x="189" y="7831"/>
                  </a:lnTo>
                  <a:lnTo>
                    <a:pt x="189" y="7925"/>
                  </a:lnTo>
                  <a:lnTo>
                    <a:pt x="189" y="8208"/>
                  </a:lnTo>
                  <a:lnTo>
                    <a:pt x="1" y="8397"/>
                  </a:lnTo>
                  <a:lnTo>
                    <a:pt x="1" y="8586"/>
                  </a:lnTo>
                  <a:lnTo>
                    <a:pt x="1" y="8680"/>
                  </a:lnTo>
                  <a:lnTo>
                    <a:pt x="95" y="8774"/>
                  </a:lnTo>
                  <a:lnTo>
                    <a:pt x="472" y="8869"/>
                  </a:lnTo>
                  <a:lnTo>
                    <a:pt x="755" y="8869"/>
                  </a:lnTo>
                  <a:lnTo>
                    <a:pt x="567" y="8963"/>
                  </a:lnTo>
                  <a:lnTo>
                    <a:pt x="755" y="8963"/>
                  </a:lnTo>
                  <a:lnTo>
                    <a:pt x="1038" y="8869"/>
                  </a:lnTo>
                  <a:lnTo>
                    <a:pt x="1416" y="8586"/>
                  </a:lnTo>
                  <a:lnTo>
                    <a:pt x="1416" y="8774"/>
                  </a:lnTo>
                  <a:lnTo>
                    <a:pt x="1510" y="8869"/>
                  </a:lnTo>
                  <a:lnTo>
                    <a:pt x="1699" y="8774"/>
                  </a:lnTo>
                  <a:lnTo>
                    <a:pt x="1793" y="8774"/>
                  </a:lnTo>
                  <a:lnTo>
                    <a:pt x="2265" y="8586"/>
                  </a:lnTo>
                  <a:lnTo>
                    <a:pt x="2642" y="8491"/>
                  </a:lnTo>
                  <a:lnTo>
                    <a:pt x="3397" y="8491"/>
                  </a:lnTo>
                  <a:lnTo>
                    <a:pt x="4152" y="8397"/>
                  </a:lnTo>
                  <a:lnTo>
                    <a:pt x="4623" y="8397"/>
                  </a:lnTo>
                  <a:lnTo>
                    <a:pt x="5001" y="8114"/>
                  </a:lnTo>
                  <a:lnTo>
                    <a:pt x="5001" y="8208"/>
                  </a:lnTo>
                  <a:lnTo>
                    <a:pt x="5284" y="8114"/>
                  </a:lnTo>
                  <a:lnTo>
                    <a:pt x="5850" y="7831"/>
                  </a:lnTo>
                  <a:lnTo>
                    <a:pt x="5944" y="7925"/>
                  </a:lnTo>
                  <a:lnTo>
                    <a:pt x="5850" y="8020"/>
                  </a:lnTo>
                  <a:lnTo>
                    <a:pt x="5850" y="8114"/>
                  </a:lnTo>
                  <a:lnTo>
                    <a:pt x="5944" y="8020"/>
                  </a:lnTo>
                  <a:lnTo>
                    <a:pt x="6416" y="7925"/>
                  </a:lnTo>
                  <a:lnTo>
                    <a:pt x="7170" y="7925"/>
                  </a:lnTo>
                  <a:lnTo>
                    <a:pt x="7170" y="8020"/>
                  </a:lnTo>
                  <a:lnTo>
                    <a:pt x="7076" y="8114"/>
                  </a:lnTo>
                  <a:lnTo>
                    <a:pt x="7265" y="8020"/>
                  </a:lnTo>
                  <a:lnTo>
                    <a:pt x="7359" y="7925"/>
                  </a:lnTo>
                  <a:lnTo>
                    <a:pt x="7359" y="7831"/>
                  </a:lnTo>
                  <a:lnTo>
                    <a:pt x="7548" y="8020"/>
                  </a:lnTo>
                  <a:lnTo>
                    <a:pt x="8397" y="7642"/>
                  </a:lnTo>
                  <a:lnTo>
                    <a:pt x="8963" y="7454"/>
                  </a:lnTo>
                  <a:lnTo>
                    <a:pt x="9151" y="7359"/>
                  </a:lnTo>
                  <a:lnTo>
                    <a:pt x="9246" y="7359"/>
                  </a:lnTo>
                  <a:lnTo>
                    <a:pt x="9151" y="7171"/>
                  </a:lnTo>
                  <a:lnTo>
                    <a:pt x="9246" y="7076"/>
                  </a:lnTo>
                  <a:lnTo>
                    <a:pt x="9340" y="7076"/>
                  </a:lnTo>
                  <a:lnTo>
                    <a:pt x="9340" y="7171"/>
                  </a:lnTo>
                  <a:lnTo>
                    <a:pt x="9434" y="7076"/>
                  </a:lnTo>
                  <a:lnTo>
                    <a:pt x="9529" y="7171"/>
                  </a:lnTo>
                  <a:lnTo>
                    <a:pt x="9434" y="7265"/>
                  </a:lnTo>
                  <a:lnTo>
                    <a:pt x="9340" y="7265"/>
                  </a:lnTo>
                  <a:lnTo>
                    <a:pt x="9340" y="7359"/>
                  </a:lnTo>
                  <a:lnTo>
                    <a:pt x="9717" y="7171"/>
                  </a:lnTo>
                  <a:lnTo>
                    <a:pt x="10095" y="7076"/>
                  </a:lnTo>
                  <a:lnTo>
                    <a:pt x="10095" y="7171"/>
                  </a:lnTo>
                  <a:lnTo>
                    <a:pt x="10001" y="7171"/>
                  </a:lnTo>
                  <a:lnTo>
                    <a:pt x="9906" y="7265"/>
                  </a:lnTo>
                  <a:lnTo>
                    <a:pt x="9906" y="7359"/>
                  </a:lnTo>
                  <a:lnTo>
                    <a:pt x="9623" y="7265"/>
                  </a:lnTo>
                  <a:lnTo>
                    <a:pt x="9717" y="7454"/>
                  </a:lnTo>
                  <a:lnTo>
                    <a:pt x="10850" y="7076"/>
                  </a:lnTo>
                  <a:lnTo>
                    <a:pt x="11038" y="7076"/>
                  </a:lnTo>
                  <a:lnTo>
                    <a:pt x="11133" y="7171"/>
                  </a:lnTo>
                  <a:lnTo>
                    <a:pt x="11321" y="7265"/>
                  </a:lnTo>
                  <a:lnTo>
                    <a:pt x="11416" y="7265"/>
                  </a:lnTo>
                  <a:lnTo>
                    <a:pt x="11604" y="7171"/>
                  </a:lnTo>
                  <a:lnTo>
                    <a:pt x="11793" y="6982"/>
                  </a:lnTo>
                  <a:lnTo>
                    <a:pt x="11887" y="6888"/>
                  </a:lnTo>
                  <a:lnTo>
                    <a:pt x="12170" y="6888"/>
                  </a:lnTo>
                  <a:lnTo>
                    <a:pt x="12076" y="7076"/>
                  </a:lnTo>
                  <a:lnTo>
                    <a:pt x="12265" y="7076"/>
                  </a:lnTo>
                  <a:lnTo>
                    <a:pt x="12359" y="6888"/>
                  </a:lnTo>
                  <a:lnTo>
                    <a:pt x="12548" y="6793"/>
                  </a:lnTo>
                  <a:lnTo>
                    <a:pt x="12736" y="6793"/>
                  </a:lnTo>
                  <a:lnTo>
                    <a:pt x="12453" y="6982"/>
                  </a:lnTo>
                  <a:lnTo>
                    <a:pt x="12925" y="6982"/>
                  </a:lnTo>
                  <a:lnTo>
                    <a:pt x="13491" y="6888"/>
                  </a:lnTo>
                  <a:lnTo>
                    <a:pt x="14434" y="6605"/>
                  </a:lnTo>
                  <a:lnTo>
                    <a:pt x="15849" y="6510"/>
                  </a:lnTo>
                  <a:lnTo>
                    <a:pt x="16510" y="6416"/>
                  </a:lnTo>
                  <a:lnTo>
                    <a:pt x="16982" y="6227"/>
                  </a:lnTo>
                  <a:lnTo>
                    <a:pt x="17831" y="6038"/>
                  </a:lnTo>
                  <a:lnTo>
                    <a:pt x="18680" y="6038"/>
                  </a:lnTo>
                  <a:lnTo>
                    <a:pt x="19057" y="5850"/>
                  </a:lnTo>
                  <a:lnTo>
                    <a:pt x="19340" y="5755"/>
                  </a:lnTo>
                  <a:lnTo>
                    <a:pt x="20472" y="5661"/>
                  </a:lnTo>
                  <a:lnTo>
                    <a:pt x="21604" y="5567"/>
                  </a:lnTo>
                  <a:lnTo>
                    <a:pt x="22736" y="5378"/>
                  </a:lnTo>
                  <a:lnTo>
                    <a:pt x="23774" y="5095"/>
                  </a:lnTo>
                  <a:lnTo>
                    <a:pt x="23774" y="5284"/>
                  </a:lnTo>
                  <a:lnTo>
                    <a:pt x="24151" y="5189"/>
                  </a:lnTo>
                  <a:lnTo>
                    <a:pt x="24246" y="5189"/>
                  </a:lnTo>
                  <a:lnTo>
                    <a:pt x="24246" y="5095"/>
                  </a:lnTo>
                  <a:lnTo>
                    <a:pt x="24623" y="5001"/>
                  </a:lnTo>
                  <a:lnTo>
                    <a:pt x="25000" y="5095"/>
                  </a:lnTo>
                  <a:lnTo>
                    <a:pt x="25378" y="5095"/>
                  </a:lnTo>
                  <a:lnTo>
                    <a:pt x="25755" y="4906"/>
                  </a:lnTo>
                  <a:lnTo>
                    <a:pt x="25755" y="5095"/>
                  </a:lnTo>
                  <a:lnTo>
                    <a:pt x="25849" y="5001"/>
                  </a:lnTo>
                  <a:lnTo>
                    <a:pt x="26132" y="4906"/>
                  </a:lnTo>
                  <a:lnTo>
                    <a:pt x="27264" y="4906"/>
                  </a:lnTo>
                  <a:lnTo>
                    <a:pt x="28491" y="4718"/>
                  </a:lnTo>
                  <a:lnTo>
                    <a:pt x="28302" y="4529"/>
                  </a:lnTo>
                  <a:lnTo>
                    <a:pt x="28491" y="4435"/>
                  </a:lnTo>
                  <a:lnTo>
                    <a:pt x="28585" y="4340"/>
                  </a:lnTo>
                  <a:lnTo>
                    <a:pt x="28774" y="4529"/>
                  </a:lnTo>
                  <a:lnTo>
                    <a:pt x="28679" y="4623"/>
                  </a:lnTo>
                  <a:lnTo>
                    <a:pt x="29717" y="4623"/>
                  </a:lnTo>
                  <a:lnTo>
                    <a:pt x="30189" y="4529"/>
                  </a:lnTo>
                  <a:lnTo>
                    <a:pt x="31510" y="4246"/>
                  </a:lnTo>
                  <a:lnTo>
                    <a:pt x="32076" y="4057"/>
                  </a:lnTo>
                  <a:lnTo>
                    <a:pt x="32547" y="3869"/>
                  </a:lnTo>
                  <a:lnTo>
                    <a:pt x="32642" y="3963"/>
                  </a:lnTo>
                  <a:lnTo>
                    <a:pt x="32830" y="4057"/>
                  </a:lnTo>
                  <a:lnTo>
                    <a:pt x="33019" y="4057"/>
                  </a:lnTo>
                  <a:lnTo>
                    <a:pt x="33679" y="3869"/>
                  </a:lnTo>
                  <a:lnTo>
                    <a:pt x="33962" y="3586"/>
                  </a:lnTo>
                  <a:lnTo>
                    <a:pt x="34623" y="3586"/>
                  </a:lnTo>
                  <a:lnTo>
                    <a:pt x="35660" y="3491"/>
                  </a:lnTo>
                  <a:lnTo>
                    <a:pt x="37170" y="3586"/>
                  </a:lnTo>
                  <a:lnTo>
                    <a:pt x="37547" y="3397"/>
                  </a:lnTo>
                  <a:lnTo>
                    <a:pt x="38019" y="3303"/>
                  </a:lnTo>
                  <a:lnTo>
                    <a:pt x="39151" y="3208"/>
                  </a:lnTo>
                  <a:lnTo>
                    <a:pt x="41038" y="3208"/>
                  </a:lnTo>
                  <a:lnTo>
                    <a:pt x="41038" y="3114"/>
                  </a:lnTo>
                  <a:lnTo>
                    <a:pt x="41226" y="3020"/>
                  </a:lnTo>
                  <a:lnTo>
                    <a:pt x="41981" y="2925"/>
                  </a:lnTo>
                  <a:lnTo>
                    <a:pt x="44811" y="2925"/>
                  </a:lnTo>
                  <a:lnTo>
                    <a:pt x="45000" y="2831"/>
                  </a:lnTo>
                  <a:lnTo>
                    <a:pt x="45189" y="2642"/>
                  </a:lnTo>
                  <a:lnTo>
                    <a:pt x="45283" y="2548"/>
                  </a:lnTo>
                  <a:lnTo>
                    <a:pt x="45566" y="2548"/>
                  </a:lnTo>
                  <a:lnTo>
                    <a:pt x="45472" y="2737"/>
                  </a:lnTo>
                  <a:lnTo>
                    <a:pt x="45472" y="2737"/>
                  </a:lnTo>
                  <a:lnTo>
                    <a:pt x="46132" y="2548"/>
                  </a:lnTo>
                  <a:lnTo>
                    <a:pt x="46887" y="2548"/>
                  </a:lnTo>
                  <a:lnTo>
                    <a:pt x="47547" y="2454"/>
                  </a:lnTo>
                  <a:lnTo>
                    <a:pt x="48207" y="2265"/>
                  </a:lnTo>
                  <a:lnTo>
                    <a:pt x="48302" y="2359"/>
                  </a:lnTo>
                  <a:lnTo>
                    <a:pt x="49434" y="2359"/>
                  </a:lnTo>
                  <a:lnTo>
                    <a:pt x="49717" y="2265"/>
                  </a:lnTo>
                  <a:lnTo>
                    <a:pt x="50094" y="2171"/>
                  </a:lnTo>
                  <a:lnTo>
                    <a:pt x="50755" y="2076"/>
                  </a:lnTo>
                  <a:lnTo>
                    <a:pt x="52170" y="1982"/>
                  </a:lnTo>
                  <a:lnTo>
                    <a:pt x="54056" y="1793"/>
                  </a:lnTo>
                  <a:lnTo>
                    <a:pt x="56132" y="1510"/>
                  </a:lnTo>
                  <a:lnTo>
                    <a:pt x="56037" y="1605"/>
                  </a:lnTo>
                  <a:lnTo>
                    <a:pt x="55943" y="1699"/>
                  </a:lnTo>
                  <a:lnTo>
                    <a:pt x="55754" y="1699"/>
                  </a:lnTo>
                  <a:lnTo>
                    <a:pt x="55471" y="1793"/>
                  </a:lnTo>
                  <a:lnTo>
                    <a:pt x="55377" y="1888"/>
                  </a:lnTo>
                  <a:lnTo>
                    <a:pt x="56415" y="1605"/>
                  </a:lnTo>
                  <a:lnTo>
                    <a:pt x="56887" y="1510"/>
                  </a:lnTo>
                  <a:lnTo>
                    <a:pt x="56981" y="1605"/>
                  </a:lnTo>
                  <a:lnTo>
                    <a:pt x="56887" y="1699"/>
                  </a:lnTo>
                  <a:lnTo>
                    <a:pt x="57358" y="1605"/>
                  </a:lnTo>
                  <a:lnTo>
                    <a:pt x="57736" y="1605"/>
                  </a:lnTo>
                  <a:lnTo>
                    <a:pt x="58207" y="1510"/>
                  </a:lnTo>
                  <a:lnTo>
                    <a:pt x="58679" y="1510"/>
                  </a:lnTo>
                  <a:lnTo>
                    <a:pt x="58773" y="1416"/>
                  </a:lnTo>
                  <a:lnTo>
                    <a:pt x="58868" y="1322"/>
                  </a:lnTo>
                  <a:lnTo>
                    <a:pt x="59056" y="1133"/>
                  </a:lnTo>
                  <a:lnTo>
                    <a:pt x="59151" y="1227"/>
                  </a:lnTo>
                  <a:lnTo>
                    <a:pt x="59339" y="1227"/>
                  </a:lnTo>
                  <a:lnTo>
                    <a:pt x="59434" y="1322"/>
                  </a:lnTo>
                  <a:lnTo>
                    <a:pt x="59339" y="1510"/>
                  </a:lnTo>
                  <a:lnTo>
                    <a:pt x="59811" y="1416"/>
                  </a:lnTo>
                  <a:lnTo>
                    <a:pt x="60000" y="1322"/>
                  </a:lnTo>
                  <a:lnTo>
                    <a:pt x="60094" y="1416"/>
                  </a:lnTo>
                  <a:lnTo>
                    <a:pt x="60377" y="1322"/>
                  </a:lnTo>
                  <a:lnTo>
                    <a:pt x="60660" y="1227"/>
                  </a:lnTo>
                  <a:lnTo>
                    <a:pt x="61320" y="1133"/>
                  </a:lnTo>
                  <a:lnTo>
                    <a:pt x="61981" y="1227"/>
                  </a:lnTo>
                  <a:lnTo>
                    <a:pt x="62641" y="1227"/>
                  </a:lnTo>
                  <a:lnTo>
                    <a:pt x="62547" y="1133"/>
                  </a:lnTo>
                  <a:lnTo>
                    <a:pt x="63207" y="1039"/>
                  </a:lnTo>
                  <a:lnTo>
                    <a:pt x="63019" y="1133"/>
                  </a:lnTo>
                  <a:lnTo>
                    <a:pt x="63585" y="1133"/>
                  </a:lnTo>
                  <a:lnTo>
                    <a:pt x="63302" y="1039"/>
                  </a:lnTo>
                  <a:lnTo>
                    <a:pt x="63773" y="850"/>
                  </a:lnTo>
                  <a:lnTo>
                    <a:pt x="64151" y="756"/>
                  </a:lnTo>
                  <a:lnTo>
                    <a:pt x="64434" y="850"/>
                  </a:lnTo>
                  <a:lnTo>
                    <a:pt x="64434" y="1133"/>
                  </a:lnTo>
                  <a:lnTo>
                    <a:pt x="65283" y="850"/>
                  </a:lnTo>
                  <a:lnTo>
                    <a:pt x="65283" y="944"/>
                  </a:lnTo>
                  <a:lnTo>
                    <a:pt x="65471" y="944"/>
                  </a:lnTo>
                  <a:lnTo>
                    <a:pt x="65566" y="850"/>
                  </a:lnTo>
                  <a:lnTo>
                    <a:pt x="65754" y="944"/>
                  </a:lnTo>
                  <a:lnTo>
                    <a:pt x="66132" y="850"/>
                  </a:lnTo>
                  <a:lnTo>
                    <a:pt x="66981" y="850"/>
                  </a:lnTo>
                  <a:lnTo>
                    <a:pt x="66981" y="944"/>
                  </a:lnTo>
                  <a:lnTo>
                    <a:pt x="66886" y="1039"/>
                  </a:lnTo>
                  <a:lnTo>
                    <a:pt x="66792" y="1039"/>
                  </a:lnTo>
                  <a:lnTo>
                    <a:pt x="66792" y="1133"/>
                  </a:lnTo>
                  <a:lnTo>
                    <a:pt x="67641" y="944"/>
                  </a:lnTo>
                  <a:lnTo>
                    <a:pt x="68113" y="850"/>
                  </a:lnTo>
                  <a:lnTo>
                    <a:pt x="68584" y="850"/>
                  </a:lnTo>
                  <a:lnTo>
                    <a:pt x="68773" y="944"/>
                  </a:lnTo>
                  <a:lnTo>
                    <a:pt x="68962" y="944"/>
                  </a:lnTo>
                  <a:lnTo>
                    <a:pt x="69150" y="850"/>
                  </a:lnTo>
                  <a:lnTo>
                    <a:pt x="70849" y="944"/>
                  </a:lnTo>
                  <a:lnTo>
                    <a:pt x="71509" y="850"/>
                  </a:lnTo>
                  <a:lnTo>
                    <a:pt x="72169" y="756"/>
                  </a:lnTo>
                  <a:lnTo>
                    <a:pt x="73207" y="756"/>
                  </a:lnTo>
                  <a:lnTo>
                    <a:pt x="73584" y="944"/>
                  </a:lnTo>
                  <a:lnTo>
                    <a:pt x="73962" y="944"/>
                  </a:lnTo>
                  <a:lnTo>
                    <a:pt x="73773" y="756"/>
                  </a:lnTo>
                  <a:lnTo>
                    <a:pt x="74056" y="567"/>
                  </a:lnTo>
                  <a:lnTo>
                    <a:pt x="74150" y="567"/>
                  </a:lnTo>
                  <a:lnTo>
                    <a:pt x="74150" y="756"/>
                  </a:lnTo>
                  <a:lnTo>
                    <a:pt x="74339" y="850"/>
                  </a:lnTo>
                  <a:lnTo>
                    <a:pt x="74433" y="756"/>
                  </a:lnTo>
                  <a:lnTo>
                    <a:pt x="74716" y="661"/>
                  </a:lnTo>
                  <a:lnTo>
                    <a:pt x="75188" y="661"/>
                  </a:lnTo>
                  <a:lnTo>
                    <a:pt x="75188" y="756"/>
                  </a:lnTo>
                  <a:lnTo>
                    <a:pt x="74999" y="850"/>
                  </a:lnTo>
                  <a:lnTo>
                    <a:pt x="75377" y="756"/>
                  </a:lnTo>
                  <a:lnTo>
                    <a:pt x="75754" y="756"/>
                  </a:lnTo>
                  <a:lnTo>
                    <a:pt x="75471" y="850"/>
                  </a:lnTo>
                  <a:lnTo>
                    <a:pt x="75565" y="944"/>
                  </a:lnTo>
                  <a:lnTo>
                    <a:pt x="76226" y="1039"/>
                  </a:lnTo>
                  <a:lnTo>
                    <a:pt x="76320" y="850"/>
                  </a:lnTo>
                  <a:lnTo>
                    <a:pt x="76509" y="850"/>
                  </a:lnTo>
                  <a:lnTo>
                    <a:pt x="76792" y="756"/>
                  </a:lnTo>
                  <a:lnTo>
                    <a:pt x="77075" y="661"/>
                  </a:lnTo>
                  <a:lnTo>
                    <a:pt x="76886" y="850"/>
                  </a:lnTo>
                  <a:lnTo>
                    <a:pt x="76981" y="944"/>
                  </a:lnTo>
                  <a:lnTo>
                    <a:pt x="77264" y="1039"/>
                  </a:lnTo>
                  <a:lnTo>
                    <a:pt x="77547" y="1133"/>
                  </a:lnTo>
                  <a:lnTo>
                    <a:pt x="77924" y="1227"/>
                  </a:lnTo>
                  <a:lnTo>
                    <a:pt x="78018" y="1133"/>
                  </a:lnTo>
                  <a:lnTo>
                    <a:pt x="77924" y="1039"/>
                  </a:lnTo>
                  <a:lnTo>
                    <a:pt x="78207" y="944"/>
                  </a:lnTo>
                  <a:lnTo>
                    <a:pt x="78490" y="1039"/>
                  </a:lnTo>
                  <a:lnTo>
                    <a:pt x="78773" y="1039"/>
                  </a:lnTo>
                  <a:lnTo>
                    <a:pt x="79056" y="1133"/>
                  </a:lnTo>
                  <a:lnTo>
                    <a:pt x="79716" y="944"/>
                  </a:lnTo>
                  <a:lnTo>
                    <a:pt x="80282" y="756"/>
                  </a:lnTo>
                  <a:lnTo>
                    <a:pt x="80282" y="850"/>
                  </a:lnTo>
                  <a:lnTo>
                    <a:pt x="80188" y="944"/>
                  </a:lnTo>
                  <a:lnTo>
                    <a:pt x="80848" y="1039"/>
                  </a:lnTo>
                  <a:lnTo>
                    <a:pt x="81131" y="1039"/>
                  </a:lnTo>
                  <a:lnTo>
                    <a:pt x="81131" y="1133"/>
                  </a:lnTo>
                  <a:lnTo>
                    <a:pt x="81037" y="1227"/>
                  </a:lnTo>
                  <a:lnTo>
                    <a:pt x="81697" y="1039"/>
                  </a:lnTo>
                  <a:lnTo>
                    <a:pt x="81886" y="944"/>
                  </a:lnTo>
                  <a:lnTo>
                    <a:pt x="81792" y="850"/>
                  </a:lnTo>
                  <a:lnTo>
                    <a:pt x="81414" y="850"/>
                  </a:lnTo>
                  <a:lnTo>
                    <a:pt x="80943" y="944"/>
                  </a:lnTo>
                  <a:lnTo>
                    <a:pt x="81037" y="756"/>
                  </a:lnTo>
                  <a:lnTo>
                    <a:pt x="80754" y="944"/>
                  </a:lnTo>
                  <a:lnTo>
                    <a:pt x="80660" y="756"/>
                  </a:lnTo>
                  <a:lnTo>
                    <a:pt x="80754" y="661"/>
                  </a:lnTo>
                  <a:lnTo>
                    <a:pt x="80188" y="661"/>
                  </a:lnTo>
                  <a:lnTo>
                    <a:pt x="80188" y="567"/>
                  </a:lnTo>
                  <a:lnTo>
                    <a:pt x="80282" y="567"/>
                  </a:lnTo>
                  <a:lnTo>
                    <a:pt x="79528" y="473"/>
                  </a:lnTo>
                  <a:lnTo>
                    <a:pt x="79339" y="567"/>
                  </a:lnTo>
                  <a:lnTo>
                    <a:pt x="79245" y="567"/>
                  </a:lnTo>
                  <a:lnTo>
                    <a:pt x="79245" y="661"/>
                  </a:lnTo>
                  <a:lnTo>
                    <a:pt x="79056" y="850"/>
                  </a:lnTo>
                  <a:lnTo>
                    <a:pt x="78867" y="378"/>
                  </a:lnTo>
                  <a:lnTo>
                    <a:pt x="78679" y="473"/>
                  </a:lnTo>
                  <a:lnTo>
                    <a:pt x="78396" y="567"/>
                  </a:lnTo>
                  <a:lnTo>
                    <a:pt x="78018" y="661"/>
                  </a:lnTo>
                  <a:lnTo>
                    <a:pt x="77924" y="661"/>
                  </a:lnTo>
                  <a:lnTo>
                    <a:pt x="77830" y="567"/>
                  </a:lnTo>
                  <a:lnTo>
                    <a:pt x="77075" y="567"/>
                  </a:lnTo>
                  <a:lnTo>
                    <a:pt x="77264" y="473"/>
                  </a:lnTo>
                  <a:lnTo>
                    <a:pt x="77169" y="284"/>
                  </a:lnTo>
                  <a:lnTo>
                    <a:pt x="76981" y="378"/>
                  </a:lnTo>
                  <a:lnTo>
                    <a:pt x="76792" y="473"/>
                  </a:lnTo>
                  <a:lnTo>
                    <a:pt x="76037" y="473"/>
                  </a:lnTo>
                  <a:lnTo>
                    <a:pt x="74716" y="190"/>
                  </a:lnTo>
                  <a:lnTo>
                    <a:pt x="74433" y="378"/>
                  </a:lnTo>
                  <a:lnTo>
                    <a:pt x="74056" y="378"/>
                  </a:lnTo>
                  <a:lnTo>
                    <a:pt x="74150" y="190"/>
                  </a:lnTo>
                  <a:lnTo>
                    <a:pt x="74056" y="190"/>
                  </a:lnTo>
                  <a:lnTo>
                    <a:pt x="73773" y="284"/>
                  </a:lnTo>
                  <a:lnTo>
                    <a:pt x="73773" y="95"/>
                  </a:lnTo>
                  <a:lnTo>
                    <a:pt x="73301" y="190"/>
                  </a:lnTo>
                  <a:lnTo>
                    <a:pt x="72830" y="190"/>
                  </a:lnTo>
                  <a:lnTo>
                    <a:pt x="72830" y="378"/>
                  </a:lnTo>
                  <a:lnTo>
                    <a:pt x="72924" y="473"/>
                  </a:lnTo>
                  <a:lnTo>
                    <a:pt x="72924" y="567"/>
                  </a:lnTo>
                  <a:lnTo>
                    <a:pt x="72735" y="661"/>
                  </a:lnTo>
                  <a:lnTo>
                    <a:pt x="72735" y="567"/>
                  </a:lnTo>
                  <a:lnTo>
                    <a:pt x="72547" y="473"/>
                  </a:lnTo>
                  <a:lnTo>
                    <a:pt x="72452" y="378"/>
                  </a:lnTo>
                  <a:lnTo>
                    <a:pt x="72641" y="284"/>
                  </a:lnTo>
                  <a:lnTo>
                    <a:pt x="71603" y="284"/>
                  </a:lnTo>
                  <a:lnTo>
                    <a:pt x="70849" y="190"/>
                  </a:lnTo>
                  <a:lnTo>
                    <a:pt x="70660" y="284"/>
                  </a:lnTo>
                  <a:lnTo>
                    <a:pt x="69905" y="473"/>
                  </a:lnTo>
                  <a:lnTo>
                    <a:pt x="69056" y="473"/>
                  </a:lnTo>
                  <a:lnTo>
                    <a:pt x="68207" y="378"/>
                  </a:lnTo>
                  <a:lnTo>
                    <a:pt x="67547" y="284"/>
                  </a:lnTo>
                  <a:lnTo>
                    <a:pt x="67641" y="190"/>
                  </a:lnTo>
                  <a:lnTo>
                    <a:pt x="67735" y="190"/>
                  </a:lnTo>
                  <a:lnTo>
                    <a:pt x="67169" y="95"/>
                  </a:lnTo>
                  <a:lnTo>
                    <a:pt x="66698" y="95"/>
                  </a:lnTo>
                  <a:lnTo>
                    <a:pt x="66886" y="190"/>
                  </a:lnTo>
                  <a:lnTo>
                    <a:pt x="65283" y="190"/>
                  </a:lnTo>
                  <a:lnTo>
                    <a:pt x="64905" y="95"/>
                  </a:lnTo>
                  <a:lnTo>
                    <a:pt x="64905" y="190"/>
                  </a:lnTo>
                  <a:lnTo>
                    <a:pt x="65000" y="190"/>
                  </a:lnTo>
                  <a:lnTo>
                    <a:pt x="65094" y="284"/>
                  </a:lnTo>
                  <a:lnTo>
                    <a:pt x="65094" y="378"/>
                  </a:lnTo>
                  <a:lnTo>
                    <a:pt x="64528" y="284"/>
                  </a:lnTo>
                  <a:lnTo>
                    <a:pt x="63962" y="190"/>
                  </a:lnTo>
                  <a:lnTo>
                    <a:pt x="63773" y="284"/>
                  </a:lnTo>
                  <a:lnTo>
                    <a:pt x="63585" y="473"/>
                  </a:lnTo>
                  <a:lnTo>
                    <a:pt x="63396" y="567"/>
                  </a:lnTo>
                  <a:lnTo>
                    <a:pt x="63302" y="567"/>
                  </a:lnTo>
                  <a:lnTo>
                    <a:pt x="63207" y="473"/>
                  </a:lnTo>
                  <a:lnTo>
                    <a:pt x="63207" y="284"/>
                  </a:lnTo>
                  <a:lnTo>
                    <a:pt x="63396" y="284"/>
                  </a:lnTo>
                  <a:lnTo>
                    <a:pt x="63490" y="190"/>
                  </a:lnTo>
                  <a:lnTo>
                    <a:pt x="63113" y="190"/>
                  </a:lnTo>
                  <a:lnTo>
                    <a:pt x="61981" y="284"/>
                  </a:lnTo>
                  <a:lnTo>
                    <a:pt x="61320" y="284"/>
                  </a:lnTo>
                  <a:lnTo>
                    <a:pt x="61226" y="190"/>
                  </a:lnTo>
                  <a:lnTo>
                    <a:pt x="61320" y="95"/>
                  </a:lnTo>
                  <a:lnTo>
                    <a:pt x="60849" y="190"/>
                  </a:lnTo>
                  <a:lnTo>
                    <a:pt x="60547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29;p46"/>
            <p:cNvSpPr/>
            <p:nvPr/>
          </p:nvSpPr>
          <p:spPr>
            <a:xfrm>
              <a:off x="2202700" y="1204225"/>
              <a:ext cx="176900" cy="176900"/>
            </a:xfrm>
            <a:custGeom>
              <a:avLst/>
              <a:gdLst/>
              <a:ahLst/>
              <a:cxnLst/>
              <a:rect l="l" t="t" r="r" b="b"/>
              <a:pathLst>
                <a:path w="7076" h="7076" extrusionOk="0">
                  <a:moveTo>
                    <a:pt x="2548" y="1132"/>
                  </a:moveTo>
                  <a:lnTo>
                    <a:pt x="2548" y="1132"/>
                  </a:lnTo>
                  <a:lnTo>
                    <a:pt x="2548" y="1132"/>
                  </a:lnTo>
                  <a:close/>
                  <a:moveTo>
                    <a:pt x="2170" y="1132"/>
                  </a:moveTo>
                  <a:lnTo>
                    <a:pt x="2170" y="1227"/>
                  </a:lnTo>
                  <a:lnTo>
                    <a:pt x="2265" y="1132"/>
                  </a:lnTo>
                  <a:close/>
                  <a:moveTo>
                    <a:pt x="2076" y="1227"/>
                  </a:moveTo>
                  <a:lnTo>
                    <a:pt x="2076" y="1227"/>
                  </a:lnTo>
                  <a:lnTo>
                    <a:pt x="2076" y="1227"/>
                  </a:lnTo>
                  <a:close/>
                  <a:moveTo>
                    <a:pt x="472" y="1604"/>
                  </a:moveTo>
                  <a:lnTo>
                    <a:pt x="378" y="1698"/>
                  </a:lnTo>
                  <a:lnTo>
                    <a:pt x="472" y="1651"/>
                  </a:lnTo>
                  <a:lnTo>
                    <a:pt x="472" y="1651"/>
                  </a:lnTo>
                  <a:lnTo>
                    <a:pt x="472" y="1604"/>
                  </a:lnTo>
                  <a:close/>
                  <a:moveTo>
                    <a:pt x="567" y="1604"/>
                  </a:moveTo>
                  <a:lnTo>
                    <a:pt x="472" y="1651"/>
                  </a:lnTo>
                  <a:lnTo>
                    <a:pt x="472" y="1651"/>
                  </a:lnTo>
                  <a:lnTo>
                    <a:pt x="472" y="1698"/>
                  </a:lnTo>
                  <a:lnTo>
                    <a:pt x="567" y="1604"/>
                  </a:lnTo>
                  <a:close/>
                  <a:moveTo>
                    <a:pt x="6038" y="3680"/>
                  </a:moveTo>
                  <a:lnTo>
                    <a:pt x="6015" y="3703"/>
                  </a:lnTo>
                  <a:lnTo>
                    <a:pt x="6015" y="3703"/>
                  </a:lnTo>
                  <a:lnTo>
                    <a:pt x="6227" y="3774"/>
                  </a:lnTo>
                  <a:lnTo>
                    <a:pt x="6038" y="3680"/>
                  </a:lnTo>
                  <a:close/>
                  <a:moveTo>
                    <a:pt x="850" y="0"/>
                  </a:moveTo>
                  <a:lnTo>
                    <a:pt x="378" y="378"/>
                  </a:lnTo>
                  <a:lnTo>
                    <a:pt x="1" y="755"/>
                  </a:lnTo>
                  <a:lnTo>
                    <a:pt x="95" y="849"/>
                  </a:lnTo>
                  <a:lnTo>
                    <a:pt x="189" y="1038"/>
                  </a:lnTo>
                  <a:lnTo>
                    <a:pt x="284" y="1132"/>
                  </a:lnTo>
                  <a:lnTo>
                    <a:pt x="378" y="1227"/>
                  </a:lnTo>
                  <a:lnTo>
                    <a:pt x="472" y="1227"/>
                  </a:lnTo>
                  <a:lnTo>
                    <a:pt x="755" y="1132"/>
                  </a:lnTo>
                  <a:lnTo>
                    <a:pt x="755" y="1132"/>
                  </a:lnTo>
                  <a:lnTo>
                    <a:pt x="472" y="1415"/>
                  </a:lnTo>
                  <a:lnTo>
                    <a:pt x="661" y="1415"/>
                  </a:lnTo>
                  <a:lnTo>
                    <a:pt x="567" y="1604"/>
                  </a:lnTo>
                  <a:lnTo>
                    <a:pt x="567" y="1604"/>
                  </a:lnTo>
                  <a:lnTo>
                    <a:pt x="1227" y="1415"/>
                  </a:lnTo>
                  <a:lnTo>
                    <a:pt x="1038" y="1604"/>
                  </a:lnTo>
                  <a:lnTo>
                    <a:pt x="850" y="1887"/>
                  </a:lnTo>
                  <a:lnTo>
                    <a:pt x="1321" y="2264"/>
                  </a:lnTo>
                  <a:lnTo>
                    <a:pt x="2548" y="3114"/>
                  </a:lnTo>
                  <a:lnTo>
                    <a:pt x="3963" y="4057"/>
                  </a:lnTo>
                  <a:lnTo>
                    <a:pt x="4529" y="4340"/>
                  </a:lnTo>
                  <a:lnTo>
                    <a:pt x="4812" y="4340"/>
                  </a:lnTo>
                  <a:lnTo>
                    <a:pt x="4718" y="4434"/>
                  </a:lnTo>
                  <a:lnTo>
                    <a:pt x="4718" y="4529"/>
                  </a:lnTo>
                  <a:lnTo>
                    <a:pt x="5001" y="4717"/>
                  </a:lnTo>
                  <a:lnTo>
                    <a:pt x="5001" y="4717"/>
                  </a:lnTo>
                  <a:lnTo>
                    <a:pt x="4812" y="4623"/>
                  </a:lnTo>
                  <a:lnTo>
                    <a:pt x="4906" y="4812"/>
                  </a:lnTo>
                  <a:lnTo>
                    <a:pt x="5189" y="5000"/>
                  </a:lnTo>
                  <a:lnTo>
                    <a:pt x="5189" y="5000"/>
                  </a:lnTo>
                  <a:lnTo>
                    <a:pt x="5001" y="4906"/>
                  </a:lnTo>
                  <a:lnTo>
                    <a:pt x="4718" y="4812"/>
                  </a:lnTo>
                  <a:lnTo>
                    <a:pt x="4812" y="4812"/>
                  </a:lnTo>
                  <a:lnTo>
                    <a:pt x="4623" y="4717"/>
                  </a:lnTo>
                  <a:lnTo>
                    <a:pt x="4246" y="4717"/>
                  </a:lnTo>
                  <a:lnTo>
                    <a:pt x="4246" y="4623"/>
                  </a:lnTo>
                  <a:lnTo>
                    <a:pt x="4057" y="4812"/>
                  </a:lnTo>
                  <a:lnTo>
                    <a:pt x="3963" y="5095"/>
                  </a:lnTo>
                  <a:lnTo>
                    <a:pt x="4151" y="4906"/>
                  </a:lnTo>
                  <a:lnTo>
                    <a:pt x="4623" y="4906"/>
                  </a:lnTo>
                  <a:lnTo>
                    <a:pt x="4529" y="5000"/>
                  </a:lnTo>
                  <a:lnTo>
                    <a:pt x="4529" y="5189"/>
                  </a:lnTo>
                  <a:lnTo>
                    <a:pt x="4623" y="5378"/>
                  </a:lnTo>
                  <a:lnTo>
                    <a:pt x="4340" y="5472"/>
                  </a:lnTo>
                  <a:lnTo>
                    <a:pt x="3963" y="5755"/>
                  </a:lnTo>
                  <a:lnTo>
                    <a:pt x="3585" y="6132"/>
                  </a:lnTo>
                  <a:lnTo>
                    <a:pt x="3491" y="6321"/>
                  </a:lnTo>
                  <a:lnTo>
                    <a:pt x="3491" y="6510"/>
                  </a:lnTo>
                  <a:lnTo>
                    <a:pt x="3302" y="6415"/>
                  </a:lnTo>
                  <a:lnTo>
                    <a:pt x="3208" y="6321"/>
                  </a:lnTo>
                  <a:lnTo>
                    <a:pt x="3114" y="6415"/>
                  </a:lnTo>
                  <a:lnTo>
                    <a:pt x="3019" y="6604"/>
                  </a:lnTo>
                  <a:lnTo>
                    <a:pt x="3019" y="6793"/>
                  </a:lnTo>
                  <a:lnTo>
                    <a:pt x="3302" y="6981"/>
                  </a:lnTo>
                  <a:lnTo>
                    <a:pt x="3397" y="6981"/>
                  </a:lnTo>
                  <a:lnTo>
                    <a:pt x="3585" y="6887"/>
                  </a:lnTo>
                  <a:lnTo>
                    <a:pt x="3680" y="6604"/>
                  </a:lnTo>
                  <a:lnTo>
                    <a:pt x="3680" y="6227"/>
                  </a:lnTo>
                  <a:lnTo>
                    <a:pt x="3868" y="6415"/>
                  </a:lnTo>
                  <a:lnTo>
                    <a:pt x="4151" y="6604"/>
                  </a:lnTo>
                  <a:lnTo>
                    <a:pt x="4246" y="6510"/>
                  </a:lnTo>
                  <a:lnTo>
                    <a:pt x="4529" y="6227"/>
                  </a:lnTo>
                  <a:lnTo>
                    <a:pt x="4718" y="5849"/>
                  </a:lnTo>
                  <a:lnTo>
                    <a:pt x="4812" y="5566"/>
                  </a:lnTo>
                  <a:lnTo>
                    <a:pt x="5284" y="5661"/>
                  </a:lnTo>
                  <a:lnTo>
                    <a:pt x="5661" y="5849"/>
                  </a:lnTo>
                  <a:lnTo>
                    <a:pt x="5661" y="5661"/>
                  </a:lnTo>
                  <a:lnTo>
                    <a:pt x="5755" y="5566"/>
                  </a:lnTo>
                  <a:lnTo>
                    <a:pt x="5944" y="5283"/>
                  </a:lnTo>
                  <a:lnTo>
                    <a:pt x="5944" y="5095"/>
                  </a:lnTo>
                  <a:lnTo>
                    <a:pt x="5755" y="5000"/>
                  </a:lnTo>
                  <a:lnTo>
                    <a:pt x="6133" y="5000"/>
                  </a:lnTo>
                  <a:lnTo>
                    <a:pt x="6416" y="4906"/>
                  </a:lnTo>
                  <a:lnTo>
                    <a:pt x="6793" y="4529"/>
                  </a:lnTo>
                  <a:lnTo>
                    <a:pt x="6699" y="4529"/>
                  </a:lnTo>
                  <a:lnTo>
                    <a:pt x="6416" y="4434"/>
                  </a:lnTo>
                  <a:lnTo>
                    <a:pt x="6227" y="4434"/>
                  </a:lnTo>
                  <a:lnTo>
                    <a:pt x="6887" y="4340"/>
                  </a:lnTo>
                  <a:lnTo>
                    <a:pt x="7076" y="4246"/>
                  </a:lnTo>
                  <a:lnTo>
                    <a:pt x="6982" y="4246"/>
                  </a:lnTo>
                  <a:lnTo>
                    <a:pt x="6604" y="4151"/>
                  </a:lnTo>
                  <a:lnTo>
                    <a:pt x="6321" y="4151"/>
                  </a:lnTo>
                  <a:lnTo>
                    <a:pt x="6699" y="4057"/>
                  </a:lnTo>
                  <a:lnTo>
                    <a:pt x="6793" y="3963"/>
                  </a:lnTo>
                  <a:lnTo>
                    <a:pt x="5850" y="3963"/>
                  </a:lnTo>
                  <a:lnTo>
                    <a:pt x="5944" y="3868"/>
                  </a:lnTo>
                  <a:lnTo>
                    <a:pt x="5944" y="3774"/>
                  </a:lnTo>
                  <a:lnTo>
                    <a:pt x="6015" y="3703"/>
                  </a:lnTo>
                  <a:lnTo>
                    <a:pt x="6015" y="3703"/>
                  </a:lnTo>
                  <a:lnTo>
                    <a:pt x="5944" y="3680"/>
                  </a:lnTo>
                  <a:lnTo>
                    <a:pt x="5472" y="3680"/>
                  </a:lnTo>
                  <a:lnTo>
                    <a:pt x="5284" y="3585"/>
                  </a:lnTo>
                  <a:lnTo>
                    <a:pt x="5095" y="3397"/>
                  </a:lnTo>
                  <a:lnTo>
                    <a:pt x="5001" y="3019"/>
                  </a:lnTo>
                  <a:lnTo>
                    <a:pt x="5001" y="2736"/>
                  </a:lnTo>
                  <a:lnTo>
                    <a:pt x="4529" y="2642"/>
                  </a:lnTo>
                  <a:lnTo>
                    <a:pt x="3491" y="2264"/>
                  </a:lnTo>
                  <a:lnTo>
                    <a:pt x="2925" y="1981"/>
                  </a:lnTo>
                  <a:lnTo>
                    <a:pt x="2548" y="1698"/>
                  </a:lnTo>
                  <a:lnTo>
                    <a:pt x="2359" y="1415"/>
                  </a:lnTo>
                  <a:lnTo>
                    <a:pt x="2359" y="1321"/>
                  </a:lnTo>
                  <a:lnTo>
                    <a:pt x="2548" y="1132"/>
                  </a:lnTo>
                  <a:lnTo>
                    <a:pt x="2265" y="1321"/>
                  </a:lnTo>
                  <a:lnTo>
                    <a:pt x="2170" y="1321"/>
                  </a:lnTo>
                  <a:lnTo>
                    <a:pt x="2170" y="1227"/>
                  </a:lnTo>
                  <a:lnTo>
                    <a:pt x="2076" y="1321"/>
                  </a:lnTo>
                  <a:lnTo>
                    <a:pt x="2076" y="1227"/>
                  </a:lnTo>
                  <a:lnTo>
                    <a:pt x="1887" y="1510"/>
                  </a:lnTo>
                  <a:lnTo>
                    <a:pt x="1887" y="1321"/>
                  </a:lnTo>
                  <a:lnTo>
                    <a:pt x="1793" y="1132"/>
                  </a:lnTo>
                  <a:lnTo>
                    <a:pt x="1321" y="849"/>
                  </a:lnTo>
                  <a:lnTo>
                    <a:pt x="1133" y="661"/>
                  </a:lnTo>
                  <a:lnTo>
                    <a:pt x="944" y="472"/>
                  </a:lnTo>
                  <a:lnTo>
                    <a:pt x="850" y="283"/>
                  </a:lnTo>
                  <a:lnTo>
                    <a:pt x="850" y="0"/>
                  </a:lnTo>
                  <a:close/>
                  <a:moveTo>
                    <a:pt x="2642" y="6793"/>
                  </a:moveTo>
                  <a:lnTo>
                    <a:pt x="2642" y="6981"/>
                  </a:lnTo>
                  <a:lnTo>
                    <a:pt x="3019" y="7076"/>
                  </a:lnTo>
                  <a:lnTo>
                    <a:pt x="2736" y="6887"/>
                  </a:lnTo>
                  <a:lnTo>
                    <a:pt x="2642" y="6793"/>
                  </a:lnTo>
                  <a:close/>
                  <a:moveTo>
                    <a:pt x="3019" y="6793"/>
                  </a:moveTo>
                  <a:lnTo>
                    <a:pt x="3019" y="7076"/>
                  </a:lnTo>
                  <a:lnTo>
                    <a:pt x="3114" y="7076"/>
                  </a:lnTo>
                  <a:lnTo>
                    <a:pt x="3019" y="67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47;p11"/>
          <p:cNvSpPr txBox="1">
            <a:spLocks/>
          </p:cNvSpPr>
          <p:nvPr/>
        </p:nvSpPr>
        <p:spPr>
          <a:xfrm>
            <a:off x="419778" y="1115364"/>
            <a:ext cx="4702729" cy="1196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marL="457200" indent="-457200" algn="l">
              <a:buAutoNum type="arabicPeriod"/>
            </a:pPr>
            <a:endParaRPr lang="en-US" sz="2400" smtClean="0"/>
          </a:p>
        </p:txBody>
      </p:sp>
      <p:pic>
        <p:nvPicPr>
          <p:cNvPr id="3" name="064455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08956" y="995052"/>
            <a:ext cx="2197659" cy="390373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822736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13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476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0" y="2519265"/>
            <a:ext cx="9144000" cy="9967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SVN-Aleo" panose="020F0502020204030203" pitchFamily="34" charset="0"/>
              </a:rPr>
              <a:t>4</a:t>
            </a:r>
            <a:r>
              <a:rPr lang="en" sz="6000" smtClean="0"/>
              <a:t>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smtClean="0">
                <a:latin typeface="SVN-Aleo" panose="020F0502020204030203" pitchFamily="34" charset="0"/>
              </a:rPr>
              <a:t>Kết luận và hướng phát triển</a:t>
            </a:r>
            <a:endParaRPr sz="5400">
              <a:latin typeface="SVN-Aleo" panose="020F0502020204030203" pitchFamily="34" charset="0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3561091" y="638580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5" name="TextBox 4"/>
          <p:cNvSpPr txBox="1"/>
          <p:nvPr/>
        </p:nvSpPr>
        <p:spPr>
          <a:xfrm>
            <a:off x="8822736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14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8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256591" y="-220463"/>
            <a:ext cx="8887409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3600" b="1" smtClean="0">
                <a:latin typeface="SVN-Aleo" panose="020F0502020204030203" pitchFamily="34" charset="0"/>
              </a:rPr>
              <a:t>Chương 4: Kết luận và hướng phát triển</a:t>
            </a:r>
            <a:endParaRPr sz="3600"/>
          </a:p>
        </p:txBody>
      </p:sp>
      <p:sp>
        <p:nvSpPr>
          <p:cNvPr id="12" name="Google Shape;47;p11"/>
          <p:cNvSpPr txBox="1">
            <a:spLocks/>
          </p:cNvSpPr>
          <p:nvPr/>
        </p:nvSpPr>
        <p:spPr>
          <a:xfrm>
            <a:off x="256591" y="1378778"/>
            <a:ext cx="4702729" cy="428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/>
            <a:endParaRPr lang="en-US" sz="2400" smtClean="0"/>
          </a:p>
        </p:txBody>
      </p:sp>
      <p:sp>
        <p:nvSpPr>
          <p:cNvPr id="13" name="Google Shape;642;p46"/>
          <p:cNvSpPr/>
          <p:nvPr/>
        </p:nvSpPr>
        <p:spPr>
          <a:xfrm rot="19825337">
            <a:off x="7006054" y="3995924"/>
            <a:ext cx="2829645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627;p46"/>
          <p:cNvGrpSpPr/>
          <p:nvPr/>
        </p:nvGrpSpPr>
        <p:grpSpPr>
          <a:xfrm rot="352490">
            <a:off x="433872" y="617546"/>
            <a:ext cx="2818834" cy="420033"/>
            <a:chOff x="242825" y="1204225"/>
            <a:chExt cx="2136775" cy="318400"/>
          </a:xfrm>
        </p:grpSpPr>
        <p:sp>
          <p:nvSpPr>
            <p:cNvPr id="8" name="Google Shape;628;p46"/>
            <p:cNvSpPr/>
            <p:nvPr/>
          </p:nvSpPr>
          <p:spPr>
            <a:xfrm>
              <a:off x="242825" y="1298550"/>
              <a:ext cx="2054250" cy="224075"/>
            </a:xfrm>
            <a:custGeom>
              <a:avLst/>
              <a:gdLst/>
              <a:ahLst/>
              <a:cxnLst/>
              <a:rect l="l" t="t" r="r" b="b"/>
              <a:pathLst>
                <a:path w="82170" h="8963" extrusionOk="0">
                  <a:moveTo>
                    <a:pt x="60471" y="1"/>
                  </a:moveTo>
                  <a:lnTo>
                    <a:pt x="60547" y="39"/>
                  </a:lnTo>
                  <a:lnTo>
                    <a:pt x="60660" y="1"/>
                  </a:lnTo>
                  <a:close/>
                  <a:moveTo>
                    <a:pt x="63019" y="95"/>
                  </a:moveTo>
                  <a:lnTo>
                    <a:pt x="62924" y="190"/>
                  </a:lnTo>
                  <a:lnTo>
                    <a:pt x="63019" y="190"/>
                  </a:lnTo>
                  <a:lnTo>
                    <a:pt x="63019" y="95"/>
                  </a:lnTo>
                  <a:close/>
                  <a:moveTo>
                    <a:pt x="82075" y="944"/>
                  </a:moveTo>
                  <a:lnTo>
                    <a:pt x="82075" y="1039"/>
                  </a:lnTo>
                  <a:lnTo>
                    <a:pt x="81980" y="1133"/>
                  </a:lnTo>
                  <a:lnTo>
                    <a:pt x="81792" y="1133"/>
                  </a:lnTo>
                  <a:lnTo>
                    <a:pt x="81697" y="1039"/>
                  </a:lnTo>
                  <a:lnTo>
                    <a:pt x="81509" y="1227"/>
                  </a:lnTo>
                  <a:lnTo>
                    <a:pt x="81886" y="1227"/>
                  </a:lnTo>
                  <a:lnTo>
                    <a:pt x="82169" y="1039"/>
                  </a:lnTo>
                  <a:lnTo>
                    <a:pt x="82075" y="944"/>
                  </a:lnTo>
                  <a:close/>
                  <a:moveTo>
                    <a:pt x="44151" y="1510"/>
                  </a:moveTo>
                  <a:lnTo>
                    <a:pt x="43962" y="1605"/>
                  </a:lnTo>
                  <a:lnTo>
                    <a:pt x="44245" y="1605"/>
                  </a:lnTo>
                  <a:lnTo>
                    <a:pt x="44151" y="1510"/>
                  </a:lnTo>
                  <a:close/>
                  <a:moveTo>
                    <a:pt x="43019" y="1699"/>
                  </a:moveTo>
                  <a:lnTo>
                    <a:pt x="42830" y="1793"/>
                  </a:lnTo>
                  <a:lnTo>
                    <a:pt x="42956" y="1762"/>
                  </a:lnTo>
                  <a:lnTo>
                    <a:pt x="43019" y="1699"/>
                  </a:lnTo>
                  <a:close/>
                  <a:moveTo>
                    <a:pt x="13585" y="5472"/>
                  </a:moveTo>
                  <a:lnTo>
                    <a:pt x="13585" y="5504"/>
                  </a:lnTo>
                  <a:lnTo>
                    <a:pt x="13585" y="5504"/>
                  </a:lnTo>
                  <a:lnTo>
                    <a:pt x="13680" y="5472"/>
                  </a:lnTo>
                  <a:close/>
                  <a:moveTo>
                    <a:pt x="15095" y="6321"/>
                  </a:moveTo>
                  <a:lnTo>
                    <a:pt x="14812" y="6416"/>
                  </a:lnTo>
                  <a:lnTo>
                    <a:pt x="14812" y="6321"/>
                  </a:lnTo>
                  <a:close/>
                  <a:moveTo>
                    <a:pt x="60547" y="39"/>
                  </a:moveTo>
                  <a:lnTo>
                    <a:pt x="60377" y="95"/>
                  </a:lnTo>
                  <a:lnTo>
                    <a:pt x="60471" y="190"/>
                  </a:lnTo>
                  <a:lnTo>
                    <a:pt x="60094" y="378"/>
                  </a:lnTo>
                  <a:lnTo>
                    <a:pt x="59811" y="473"/>
                  </a:lnTo>
                  <a:lnTo>
                    <a:pt x="59717" y="473"/>
                  </a:lnTo>
                  <a:lnTo>
                    <a:pt x="59622" y="378"/>
                  </a:lnTo>
                  <a:lnTo>
                    <a:pt x="59811" y="378"/>
                  </a:lnTo>
                  <a:lnTo>
                    <a:pt x="59811" y="284"/>
                  </a:lnTo>
                  <a:lnTo>
                    <a:pt x="59811" y="190"/>
                  </a:lnTo>
                  <a:lnTo>
                    <a:pt x="58962" y="190"/>
                  </a:lnTo>
                  <a:lnTo>
                    <a:pt x="58773" y="284"/>
                  </a:lnTo>
                  <a:lnTo>
                    <a:pt x="58396" y="473"/>
                  </a:lnTo>
                  <a:lnTo>
                    <a:pt x="58585" y="473"/>
                  </a:lnTo>
                  <a:lnTo>
                    <a:pt x="58396" y="661"/>
                  </a:lnTo>
                  <a:lnTo>
                    <a:pt x="58207" y="661"/>
                  </a:lnTo>
                  <a:lnTo>
                    <a:pt x="58302" y="567"/>
                  </a:lnTo>
                  <a:lnTo>
                    <a:pt x="58113" y="661"/>
                  </a:lnTo>
                  <a:lnTo>
                    <a:pt x="57924" y="661"/>
                  </a:lnTo>
                  <a:lnTo>
                    <a:pt x="57453" y="473"/>
                  </a:lnTo>
                  <a:lnTo>
                    <a:pt x="56981" y="284"/>
                  </a:lnTo>
                  <a:lnTo>
                    <a:pt x="56604" y="284"/>
                  </a:lnTo>
                  <a:lnTo>
                    <a:pt x="56604" y="473"/>
                  </a:lnTo>
                  <a:lnTo>
                    <a:pt x="56415" y="567"/>
                  </a:lnTo>
                  <a:lnTo>
                    <a:pt x="57075" y="473"/>
                  </a:lnTo>
                  <a:lnTo>
                    <a:pt x="56698" y="661"/>
                  </a:lnTo>
                  <a:lnTo>
                    <a:pt x="57170" y="567"/>
                  </a:lnTo>
                  <a:lnTo>
                    <a:pt x="57075" y="661"/>
                  </a:lnTo>
                  <a:lnTo>
                    <a:pt x="57075" y="756"/>
                  </a:lnTo>
                  <a:lnTo>
                    <a:pt x="56321" y="756"/>
                  </a:lnTo>
                  <a:lnTo>
                    <a:pt x="56226" y="567"/>
                  </a:lnTo>
                  <a:lnTo>
                    <a:pt x="56132" y="473"/>
                  </a:lnTo>
                  <a:lnTo>
                    <a:pt x="55849" y="473"/>
                  </a:lnTo>
                  <a:lnTo>
                    <a:pt x="55471" y="567"/>
                  </a:lnTo>
                  <a:lnTo>
                    <a:pt x="55000" y="661"/>
                  </a:lnTo>
                  <a:lnTo>
                    <a:pt x="55094" y="661"/>
                  </a:lnTo>
                  <a:lnTo>
                    <a:pt x="53868" y="850"/>
                  </a:lnTo>
                  <a:lnTo>
                    <a:pt x="52830" y="1039"/>
                  </a:lnTo>
                  <a:lnTo>
                    <a:pt x="52830" y="1039"/>
                  </a:lnTo>
                  <a:lnTo>
                    <a:pt x="52924" y="850"/>
                  </a:lnTo>
                  <a:lnTo>
                    <a:pt x="53019" y="756"/>
                  </a:lnTo>
                  <a:lnTo>
                    <a:pt x="53019" y="756"/>
                  </a:lnTo>
                  <a:lnTo>
                    <a:pt x="52358" y="944"/>
                  </a:lnTo>
                  <a:lnTo>
                    <a:pt x="51981" y="1039"/>
                  </a:lnTo>
                  <a:lnTo>
                    <a:pt x="51887" y="1133"/>
                  </a:lnTo>
                  <a:lnTo>
                    <a:pt x="51887" y="1227"/>
                  </a:lnTo>
                  <a:lnTo>
                    <a:pt x="51604" y="1039"/>
                  </a:lnTo>
                  <a:lnTo>
                    <a:pt x="50755" y="1039"/>
                  </a:lnTo>
                  <a:lnTo>
                    <a:pt x="50755" y="944"/>
                  </a:lnTo>
                  <a:lnTo>
                    <a:pt x="50755" y="850"/>
                  </a:lnTo>
                  <a:lnTo>
                    <a:pt x="50660" y="850"/>
                  </a:lnTo>
                  <a:lnTo>
                    <a:pt x="50660" y="1039"/>
                  </a:lnTo>
                  <a:lnTo>
                    <a:pt x="49623" y="1322"/>
                  </a:lnTo>
                  <a:lnTo>
                    <a:pt x="49151" y="1416"/>
                  </a:lnTo>
                  <a:lnTo>
                    <a:pt x="48679" y="1416"/>
                  </a:lnTo>
                  <a:lnTo>
                    <a:pt x="48679" y="1322"/>
                  </a:lnTo>
                  <a:lnTo>
                    <a:pt x="48773" y="1322"/>
                  </a:lnTo>
                  <a:lnTo>
                    <a:pt x="48585" y="1133"/>
                  </a:lnTo>
                  <a:lnTo>
                    <a:pt x="47547" y="1133"/>
                  </a:lnTo>
                  <a:lnTo>
                    <a:pt x="46981" y="1322"/>
                  </a:lnTo>
                  <a:lnTo>
                    <a:pt x="46038" y="1699"/>
                  </a:lnTo>
                  <a:lnTo>
                    <a:pt x="46038" y="1699"/>
                  </a:lnTo>
                  <a:lnTo>
                    <a:pt x="46132" y="1605"/>
                  </a:lnTo>
                  <a:lnTo>
                    <a:pt x="46038" y="1510"/>
                  </a:lnTo>
                  <a:lnTo>
                    <a:pt x="45755" y="1699"/>
                  </a:lnTo>
                  <a:lnTo>
                    <a:pt x="45660" y="1793"/>
                  </a:lnTo>
                  <a:lnTo>
                    <a:pt x="45566" y="1793"/>
                  </a:lnTo>
                  <a:lnTo>
                    <a:pt x="45472" y="1699"/>
                  </a:lnTo>
                  <a:lnTo>
                    <a:pt x="45472" y="1510"/>
                  </a:lnTo>
                  <a:lnTo>
                    <a:pt x="45755" y="1510"/>
                  </a:lnTo>
                  <a:lnTo>
                    <a:pt x="45566" y="1416"/>
                  </a:lnTo>
                  <a:lnTo>
                    <a:pt x="45189" y="1416"/>
                  </a:lnTo>
                  <a:lnTo>
                    <a:pt x="44245" y="1605"/>
                  </a:lnTo>
                  <a:lnTo>
                    <a:pt x="42736" y="2076"/>
                  </a:lnTo>
                  <a:lnTo>
                    <a:pt x="42736" y="2076"/>
                  </a:lnTo>
                  <a:lnTo>
                    <a:pt x="43113" y="1793"/>
                  </a:lnTo>
                  <a:lnTo>
                    <a:pt x="43491" y="1605"/>
                  </a:lnTo>
                  <a:lnTo>
                    <a:pt x="43208" y="1699"/>
                  </a:lnTo>
                  <a:lnTo>
                    <a:pt x="42956" y="1762"/>
                  </a:lnTo>
                  <a:lnTo>
                    <a:pt x="42924" y="1793"/>
                  </a:lnTo>
                  <a:lnTo>
                    <a:pt x="42453" y="1982"/>
                  </a:lnTo>
                  <a:lnTo>
                    <a:pt x="42075" y="1982"/>
                  </a:lnTo>
                  <a:lnTo>
                    <a:pt x="41981" y="1888"/>
                  </a:lnTo>
                  <a:lnTo>
                    <a:pt x="40377" y="1888"/>
                  </a:lnTo>
                  <a:lnTo>
                    <a:pt x="38962" y="1982"/>
                  </a:lnTo>
                  <a:lnTo>
                    <a:pt x="39057" y="2076"/>
                  </a:lnTo>
                  <a:lnTo>
                    <a:pt x="38962" y="2171"/>
                  </a:lnTo>
                  <a:lnTo>
                    <a:pt x="38679" y="2265"/>
                  </a:lnTo>
                  <a:lnTo>
                    <a:pt x="38774" y="2076"/>
                  </a:lnTo>
                  <a:lnTo>
                    <a:pt x="38679" y="2076"/>
                  </a:lnTo>
                  <a:lnTo>
                    <a:pt x="38585" y="2171"/>
                  </a:lnTo>
                  <a:lnTo>
                    <a:pt x="38491" y="2265"/>
                  </a:lnTo>
                  <a:lnTo>
                    <a:pt x="38302" y="2171"/>
                  </a:lnTo>
                  <a:lnTo>
                    <a:pt x="38208" y="1982"/>
                  </a:lnTo>
                  <a:lnTo>
                    <a:pt x="37453" y="1982"/>
                  </a:lnTo>
                  <a:lnTo>
                    <a:pt x="37736" y="2171"/>
                  </a:lnTo>
                  <a:lnTo>
                    <a:pt x="37264" y="2171"/>
                  </a:lnTo>
                  <a:lnTo>
                    <a:pt x="37076" y="2076"/>
                  </a:lnTo>
                  <a:lnTo>
                    <a:pt x="36793" y="2171"/>
                  </a:lnTo>
                  <a:lnTo>
                    <a:pt x="36887" y="1982"/>
                  </a:lnTo>
                  <a:lnTo>
                    <a:pt x="35943" y="2359"/>
                  </a:lnTo>
                  <a:lnTo>
                    <a:pt x="34906" y="2548"/>
                  </a:lnTo>
                  <a:lnTo>
                    <a:pt x="33868" y="2737"/>
                  </a:lnTo>
                  <a:lnTo>
                    <a:pt x="32925" y="2737"/>
                  </a:lnTo>
                  <a:lnTo>
                    <a:pt x="33113" y="2642"/>
                  </a:lnTo>
                  <a:lnTo>
                    <a:pt x="32830" y="2642"/>
                  </a:lnTo>
                  <a:lnTo>
                    <a:pt x="32547" y="2737"/>
                  </a:lnTo>
                  <a:lnTo>
                    <a:pt x="32076" y="2925"/>
                  </a:lnTo>
                  <a:lnTo>
                    <a:pt x="31321" y="2925"/>
                  </a:lnTo>
                  <a:lnTo>
                    <a:pt x="30472" y="3020"/>
                  </a:lnTo>
                  <a:lnTo>
                    <a:pt x="29623" y="3114"/>
                  </a:lnTo>
                  <a:lnTo>
                    <a:pt x="27736" y="3397"/>
                  </a:lnTo>
                  <a:lnTo>
                    <a:pt x="26698" y="3491"/>
                  </a:lnTo>
                  <a:lnTo>
                    <a:pt x="26415" y="3586"/>
                  </a:lnTo>
                  <a:lnTo>
                    <a:pt x="26321" y="3680"/>
                  </a:lnTo>
                  <a:lnTo>
                    <a:pt x="26132" y="3586"/>
                  </a:lnTo>
                  <a:lnTo>
                    <a:pt x="25944" y="3491"/>
                  </a:lnTo>
                  <a:lnTo>
                    <a:pt x="25755" y="3586"/>
                  </a:lnTo>
                  <a:lnTo>
                    <a:pt x="25661" y="3869"/>
                  </a:lnTo>
                  <a:lnTo>
                    <a:pt x="25189" y="3774"/>
                  </a:lnTo>
                  <a:lnTo>
                    <a:pt x="24623" y="3774"/>
                  </a:lnTo>
                  <a:lnTo>
                    <a:pt x="23491" y="3963"/>
                  </a:lnTo>
                  <a:lnTo>
                    <a:pt x="22642" y="4057"/>
                  </a:lnTo>
                  <a:lnTo>
                    <a:pt x="21793" y="4152"/>
                  </a:lnTo>
                  <a:lnTo>
                    <a:pt x="21887" y="4057"/>
                  </a:lnTo>
                  <a:lnTo>
                    <a:pt x="21698" y="4152"/>
                  </a:lnTo>
                  <a:lnTo>
                    <a:pt x="21510" y="4340"/>
                  </a:lnTo>
                  <a:lnTo>
                    <a:pt x="21415" y="4529"/>
                  </a:lnTo>
                  <a:lnTo>
                    <a:pt x="21227" y="4623"/>
                  </a:lnTo>
                  <a:lnTo>
                    <a:pt x="21132" y="4529"/>
                  </a:lnTo>
                  <a:lnTo>
                    <a:pt x="20944" y="4435"/>
                  </a:lnTo>
                  <a:lnTo>
                    <a:pt x="20378" y="4340"/>
                  </a:lnTo>
                  <a:lnTo>
                    <a:pt x="19906" y="4435"/>
                  </a:lnTo>
                  <a:lnTo>
                    <a:pt x="19529" y="4623"/>
                  </a:lnTo>
                  <a:lnTo>
                    <a:pt x="19434" y="4529"/>
                  </a:lnTo>
                  <a:lnTo>
                    <a:pt x="19340" y="4529"/>
                  </a:lnTo>
                  <a:lnTo>
                    <a:pt x="18868" y="4623"/>
                  </a:lnTo>
                  <a:lnTo>
                    <a:pt x="17925" y="5001"/>
                  </a:lnTo>
                  <a:lnTo>
                    <a:pt x="17925" y="4812"/>
                  </a:lnTo>
                  <a:lnTo>
                    <a:pt x="17736" y="5001"/>
                  </a:lnTo>
                  <a:lnTo>
                    <a:pt x="17548" y="5095"/>
                  </a:lnTo>
                  <a:lnTo>
                    <a:pt x="17359" y="5189"/>
                  </a:lnTo>
                  <a:lnTo>
                    <a:pt x="16887" y="5284"/>
                  </a:lnTo>
                  <a:lnTo>
                    <a:pt x="16982" y="5189"/>
                  </a:lnTo>
                  <a:lnTo>
                    <a:pt x="16982" y="5189"/>
                  </a:lnTo>
                  <a:lnTo>
                    <a:pt x="16321" y="5284"/>
                  </a:lnTo>
                  <a:lnTo>
                    <a:pt x="15755" y="5472"/>
                  </a:lnTo>
                  <a:lnTo>
                    <a:pt x="15189" y="5567"/>
                  </a:lnTo>
                  <a:lnTo>
                    <a:pt x="14623" y="5567"/>
                  </a:lnTo>
                  <a:lnTo>
                    <a:pt x="15283" y="5472"/>
                  </a:lnTo>
                  <a:lnTo>
                    <a:pt x="15189" y="5378"/>
                  </a:lnTo>
                  <a:lnTo>
                    <a:pt x="15095" y="5284"/>
                  </a:lnTo>
                  <a:lnTo>
                    <a:pt x="15095" y="5189"/>
                  </a:lnTo>
                  <a:lnTo>
                    <a:pt x="15095" y="5095"/>
                  </a:lnTo>
                  <a:lnTo>
                    <a:pt x="14906" y="5189"/>
                  </a:lnTo>
                  <a:lnTo>
                    <a:pt x="14529" y="5284"/>
                  </a:lnTo>
                  <a:lnTo>
                    <a:pt x="13680" y="5472"/>
                  </a:lnTo>
                  <a:lnTo>
                    <a:pt x="13680" y="5567"/>
                  </a:lnTo>
                  <a:lnTo>
                    <a:pt x="13585" y="5567"/>
                  </a:lnTo>
                  <a:lnTo>
                    <a:pt x="13585" y="5504"/>
                  </a:lnTo>
                  <a:lnTo>
                    <a:pt x="13585" y="5504"/>
                  </a:lnTo>
                  <a:lnTo>
                    <a:pt x="13397" y="5567"/>
                  </a:lnTo>
                  <a:lnTo>
                    <a:pt x="13208" y="5661"/>
                  </a:lnTo>
                  <a:lnTo>
                    <a:pt x="13302" y="5755"/>
                  </a:lnTo>
                  <a:lnTo>
                    <a:pt x="13585" y="5661"/>
                  </a:lnTo>
                  <a:lnTo>
                    <a:pt x="13868" y="5661"/>
                  </a:lnTo>
                  <a:lnTo>
                    <a:pt x="13585" y="5850"/>
                  </a:lnTo>
                  <a:lnTo>
                    <a:pt x="13302" y="5850"/>
                  </a:lnTo>
                  <a:lnTo>
                    <a:pt x="13019" y="5755"/>
                  </a:lnTo>
                  <a:lnTo>
                    <a:pt x="12736" y="5755"/>
                  </a:lnTo>
                  <a:lnTo>
                    <a:pt x="11133" y="6227"/>
                  </a:lnTo>
                  <a:lnTo>
                    <a:pt x="11038" y="6133"/>
                  </a:lnTo>
                  <a:lnTo>
                    <a:pt x="10472" y="6321"/>
                  </a:lnTo>
                  <a:lnTo>
                    <a:pt x="10001" y="6416"/>
                  </a:lnTo>
                  <a:lnTo>
                    <a:pt x="9434" y="6510"/>
                  </a:lnTo>
                  <a:lnTo>
                    <a:pt x="8680" y="6699"/>
                  </a:lnTo>
                  <a:lnTo>
                    <a:pt x="7642" y="6888"/>
                  </a:lnTo>
                  <a:lnTo>
                    <a:pt x="6416" y="7076"/>
                  </a:lnTo>
                  <a:lnTo>
                    <a:pt x="3963" y="7454"/>
                  </a:lnTo>
                  <a:lnTo>
                    <a:pt x="1604" y="7831"/>
                  </a:lnTo>
                  <a:lnTo>
                    <a:pt x="944" y="8020"/>
                  </a:lnTo>
                  <a:lnTo>
                    <a:pt x="567" y="7925"/>
                  </a:lnTo>
                  <a:lnTo>
                    <a:pt x="284" y="7831"/>
                  </a:lnTo>
                  <a:lnTo>
                    <a:pt x="189" y="7831"/>
                  </a:lnTo>
                  <a:lnTo>
                    <a:pt x="189" y="7925"/>
                  </a:lnTo>
                  <a:lnTo>
                    <a:pt x="189" y="8208"/>
                  </a:lnTo>
                  <a:lnTo>
                    <a:pt x="1" y="8397"/>
                  </a:lnTo>
                  <a:lnTo>
                    <a:pt x="1" y="8586"/>
                  </a:lnTo>
                  <a:lnTo>
                    <a:pt x="1" y="8680"/>
                  </a:lnTo>
                  <a:lnTo>
                    <a:pt x="95" y="8774"/>
                  </a:lnTo>
                  <a:lnTo>
                    <a:pt x="472" y="8869"/>
                  </a:lnTo>
                  <a:lnTo>
                    <a:pt x="755" y="8869"/>
                  </a:lnTo>
                  <a:lnTo>
                    <a:pt x="567" y="8963"/>
                  </a:lnTo>
                  <a:lnTo>
                    <a:pt x="755" y="8963"/>
                  </a:lnTo>
                  <a:lnTo>
                    <a:pt x="1038" y="8869"/>
                  </a:lnTo>
                  <a:lnTo>
                    <a:pt x="1416" y="8586"/>
                  </a:lnTo>
                  <a:lnTo>
                    <a:pt x="1416" y="8774"/>
                  </a:lnTo>
                  <a:lnTo>
                    <a:pt x="1510" y="8869"/>
                  </a:lnTo>
                  <a:lnTo>
                    <a:pt x="1699" y="8774"/>
                  </a:lnTo>
                  <a:lnTo>
                    <a:pt x="1793" y="8774"/>
                  </a:lnTo>
                  <a:lnTo>
                    <a:pt x="2265" y="8586"/>
                  </a:lnTo>
                  <a:lnTo>
                    <a:pt x="2642" y="8491"/>
                  </a:lnTo>
                  <a:lnTo>
                    <a:pt x="3397" y="8491"/>
                  </a:lnTo>
                  <a:lnTo>
                    <a:pt x="4152" y="8397"/>
                  </a:lnTo>
                  <a:lnTo>
                    <a:pt x="4623" y="8397"/>
                  </a:lnTo>
                  <a:lnTo>
                    <a:pt x="5001" y="8114"/>
                  </a:lnTo>
                  <a:lnTo>
                    <a:pt x="5001" y="8208"/>
                  </a:lnTo>
                  <a:lnTo>
                    <a:pt x="5284" y="8114"/>
                  </a:lnTo>
                  <a:lnTo>
                    <a:pt x="5850" y="7831"/>
                  </a:lnTo>
                  <a:lnTo>
                    <a:pt x="5944" y="7925"/>
                  </a:lnTo>
                  <a:lnTo>
                    <a:pt x="5850" y="8020"/>
                  </a:lnTo>
                  <a:lnTo>
                    <a:pt x="5850" y="8114"/>
                  </a:lnTo>
                  <a:lnTo>
                    <a:pt x="5944" y="8020"/>
                  </a:lnTo>
                  <a:lnTo>
                    <a:pt x="6416" y="7925"/>
                  </a:lnTo>
                  <a:lnTo>
                    <a:pt x="7170" y="7925"/>
                  </a:lnTo>
                  <a:lnTo>
                    <a:pt x="7170" y="8020"/>
                  </a:lnTo>
                  <a:lnTo>
                    <a:pt x="7076" y="8114"/>
                  </a:lnTo>
                  <a:lnTo>
                    <a:pt x="7265" y="8020"/>
                  </a:lnTo>
                  <a:lnTo>
                    <a:pt x="7359" y="7925"/>
                  </a:lnTo>
                  <a:lnTo>
                    <a:pt x="7359" y="7831"/>
                  </a:lnTo>
                  <a:lnTo>
                    <a:pt x="7548" y="8020"/>
                  </a:lnTo>
                  <a:lnTo>
                    <a:pt x="8397" y="7642"/>
                  </a:lnTo>
                  <a:lnTo>
                    <a:pt x="8963" y="7454"/>
                  </a:lnTo>
                  <a:lnTo>
                    <a:pt x="9151" y="7359"/>
                  </a:lnTo>
                  <a:lnTo>
                    <a:pt x="9246" y="7359"/>
                  </a:lnTo>
                  <a:lnTo>
                    <a:pt x="9151" y="7171"/>
                  </a:lnTo>
                  <a:lnTo>
                    <a:pt x="9246" y="7076"/>
                  </a:lnTo>
                  <a:lnTo>
                    <a:pt x="9340" y="7076"/>
                  </a:lnTo>
                  <a:lnTo>
                    <a:pt x="9340" y="7171"/>
                  </a:lnTo>
                  <a:lnTo>
                    <a:pt x="9434" y="7076"/>
                  </a:lnTo>
                  <a:lnTo>
                    <a:pt x="9529" y="7171"/>
                  </a:lnTo>
                  <a:lnTo>
                    <a:pt x="9434" y="7265"/>
                  </a:lnTo>
                  <a:lnTo>
                    <a:pt x="9340" y="7265"/>
                  </a:lnTo>
                  <a:lnTo>
                    <a:pt x="9340" y="7359"/>
                  </a:lnTo>
                  <a:lnTo>
                    <a:pt x="9717" y="7171"/>
                  </a:lnTo>
                  <a:lnTo>
                    <a:pt x="10095" y="7076"/>
                  </a:lnTo>
                  <a:lnTo>
                    <a:pt x="10095" y="7171"/>
                  </a:lnTo>
                  <a:lnTo>
                    <a:pt x="10001" y="7171"/>
                  </a:lnTo>
                  <a:lnTo>
                    <a:pt x="9906" y="7265"/>
                  </a:lnTo>
                  <a:lnTo>
                    <a:pt x="9906" y="7359"/>
                  </a:lnTo>
                  <a:lnTo>
                    <a:pt x="9623" y="7265"/>
                  </a:lnTo>
                  <a:lnTo>
                    <a:pt x="9717" y="7454"/>
                  </a:lnTo>
                  <a:lnTo>
                    <a:pt x="10850" y="7076"/>
                  </a:lnTo>
                  <a:lnTo>
                    <a:pt x="11038" y="7076"/>
                  </a:lnTo>
                  <a:lnTo>
                    <a:pt x="11133" y="7171"/>
                  </a:lnTo>
                  <a:lnTo>
                    <a:pt x="11321" y="7265"/>
                  </a:lnTo>
                  <a:lnTo>
                    <a:pt x="11416" y="7265"/>
                  </a:lnTo>
                  <a:lnTo>
                    <a:pt x="11604" y="7171"/>
                  </a:lnTo>
                  <a:lnTo>
                    <a:pt x="11793" y="6982"/>
                  </a:lnTo>
                  <a:lnTo>
                    <a:pt x="11887" y="6888"/>
                  </a:lnTo>
                  <a:lnTo>
                    <a:pt x="12170" y="6888"/>
                  </a:lnTo>
                  <a:lnTo>
                    <a:pt x="12076" y="7076"/>
                  </a:lnTo>
                  <a:lnTo>
                    <a:pt x="12265" y="7076"/>
                  </a:lnTo>
                  <a:lnTo>
                    <a:pt x="12359" y="6888"/>
                  </a:lnTo>
                  <a:lnTo>
                    <a:pt x="12548" y="6793"/>
                  </a:lnTo>
                  <a:lnTo>
                    <a:pt x="12736" y="6793"/>
                  </a:lnTo>
                  <a:lnTo>
                    <a:pt x="12453" y="6982"/>
                  </a:lnTo>
                  <a:lnTo>
                    <a:pt x="12925" y="6982"/>
                  </a:lnTo>
                  <a:lnTo>
                    <a:pt x="13491" y="6888"/>
                  </a:lnTo>
                  <a:lnTo>
                    <a:pt x="14434" y="6605"/>
                  </a:lnTo>
                  <a:lnTo>
                    <a:pt x="15849" y="6510"/>
                  </a:lnTo>
                  <a:lnTo>
                    <a:pt x="16510" y="6416"/>
                  </a:lnTo>
                  <a:lnTo>
                    <a:pt x="16982" y="6227"/>
                  </a:lnTo>
                  <a:lnTo>
                    <a:pt x="17831" y="6038"/>
                  </a:lnTo>
                  <a:lnTo>
                    <a:pt x="18680" y="6038"/>
                  </a:lnTo>
                  <a:lnTo>
                    <a:pt x="19057" y="5850"/>
                  </a:lnTo>
                  <a:lnTo>
                    <a:pt x="19340" y="5755"/>
                  </a:lnTo>
                  <a:lnTo>
                    <a:pt x="20472" y="5661"/>
                  </a:lnTo>
                  <a:lnTo>
                    <a:pt x="21604" y="5567"/>
                  </a:lnTo>
                  <a:lnTo>
                    <a:pt x="22736" y="5378"/>
                  </a:lnTo>
                  <a:lnTo>
                    <a:pt x="23774" y="5095"/>
                  </a:lnTo>
                  <a:lnTo>
                    <a:pt x="23774" y="5284"/>
                  </a:lnTo>
                  <a:lnTo>
                    <a:pt x="24151" y="5189"/>
                  </a:lnTo>
                  <a:lnTo>
                    <a:pt x="24246" y="5189"/>
                  </a:lnTo>
                  <a:lnTo>
                    <a:pt x="24246" y="5095"/>
                  </a:lnTo>
                  <a:lnTo>
                    <a:pt x="24623" y="5001"/>
                  </a:lnTo>
                  <a:lnTo>
                    <a:pt x="25000" y="5095"/>
                  </a:lnTo>
                  <a:lnTo>
                    <a:pt x="25378" y="5095"/>
                  </a:lnTo>
                  <a:lnTo>
                    <a:pt x="25755" y="4906"/>
                  </a:lnTo>
                  <a:lnTo>
                    <a:pt x="25755" y="5095"/>
                  </a:lnTo>
                  <a:lnTo>
                    <a:pt x="25849" y="5001"/>
                  </a:lnTo>
                  <a:lnTo>
                    <a:pt x="26132" y="4906"/>
                  </a:lnTo>
                  <a:lnTo>
                    <a:pt x="27264" y="4906"/>
                  </a:lnTo>
                  <a:lnTo>
                    <a:pt x="28491" y="4718"/>
                  </a:lnTo>
                  <a:lnTo>
                    <a:pt x="28302" y="4529"/>
                  </a:lnTo>
                  <a:lnTo>
                    <a:pt x="28491" y="4435"/>
                  </a:lnTo>
                  <a:lnTo>
                    <a:pt x="28585" y="4340"/>
                  </a:lnTo>
                  <a:lnTo>
                    <a:pt x="28774" y="4529"/>
                  </a:lnTo>
                  <a:lnTo>
                    <a:pt x="28679" y="4623"/>
                  </a:lnTo>
                  <a:lnTo>
                    <a:pt x="29717" y="4623"/>
                  </a:lnTo>
                  <a:lnTo>
                    <a:pt x="30189" y="4529"/>
                  </a:lnTo>
                  <a:lnTo>
                    <a:pt x="31510" y="4246"/>
                  </a:lnTo>
                  <a:lnTo>
                    <a:pt x="32076" y="4057"/>
                  </a:lnTo>
                  <a:lnTo>
                    <a:pt x="32547" y="3869"/>
                  </a:lnTo>
                  <a:lnTo>
                    <a:pt x="32642" y="3963"/>
                  </a:lnTo>
                  <a:lnTo>
                    <a:pt x="32830" y="4057"/>
                  </a:lnTo>
                  <a:lnTo>
                    <a:pt x="33019" y="4057"/>
                  </a:lnTo>
                  <a:lnTo>
                    <a:pt x="33679" y="3869"/>
                  </a:lnTo>
                  <a:lnTo>
                    <a:pt x="33962" y="3586"/>
                  </a:lnTo>
                  <a:lnTo>
                    <a:pt x="34623" y="3586"/>
                  </a:lnTo>
                  <a:lnTo>
                    <a:pt x="35660" y="3491"/>
                  </a:lnTo>
                  <a:lnTo>
                    <a:pt x="37170" y="3586"/>
                  </a:lnTo>
                  <a:lnTo>
                    <a:pt x="37547" y="3397"/>
                  </a:lnTo>
                  <a:lnTo>
                    <a:pt x="38019" y="3303"/>
                  </a:lnTo>
                  <a:lnTo>
                    <a:pt x="39151" y="3208"/>
                  </a:lnTo>
                  <a:lnTo>
                    <a:pt x="41038" y="3208"/>
                  </a:lnTo>
                  <a:lnTo>
                    <a:pt x="41038" y="3114"/>
                  </a:lnTo>
                  <a:lnTo>
                    <a:pt x="41226" y="3020"/>
                  </a:lnTo>
                  <a:lnTo>
                    <a:pt x="41981" y="2925"/>
                  </a:lnTo>
                  <a:lnTo>
                    <a:pt x="44811" y="2925"/>
                  </a:lnTo>
                  <a:lnTo>
                    <a:pt x="45000" y="2831"/>
                  </a:lnTo>
                  <a:lnTo>
                    <a:pt x="45189" y="2642"/>
                  </a:lnTo>
                  <a:lnTo>
                    <a:pt x="45283" y="2548"/>
                  </a:lnTo>
                  <a:lnTo>
                    <a:pt x="45566" y="2548"/>
                  </a:lnTo>
                  <a:lnTo>
                    <a:pt x="45472" y="2737"/>
                  </a:lnTo>
                  <a:lnTo>
                    <a:pt x="45472" y="2737"/>
                  </a:lnTo>
                  <a:lnTo>
                    <a:pt x="46132" y="2548"/>
                  </a:lnTo>
                  <a:lnTo>
                    <a:pt x="46887" y="2548"/>
                  </a:lnTo>
                  <a:lnTo>
                    <a:pt x="47547" y="2454"/>
                  </a:lnTo>
                  <a:lnTo>
                    <a:pt x="48207" y="2265"/>
                  </a:lnTo>
                  <a:lnTo>
                    <a:pt x="48302" y="2359"/>
                  </a:lnTo>
                  <a:lnTo>
                    <a:pt x="49434" y="2359"/>
                  </a:lnTo>
                  <a:lnTo>
                    <a:pt x="49717" y="2265"/>
                  </a:lnTo>
                  <a:lnTo>
                    <a:pt x="50094" y="2171"/>
                  </a:lnTo>
                  <a:lnTo>
                    <a:pt x="50755" y="2076"/>
                  </a:lnTo>
                  <a:lnTo>
                    <a:pt x="52170" y="1982"/>
                  </a:lnTo>
                  <a:lnTo>
                    <a:pt x="54056" y="1793"/>
                  </a:lnTo>
                  <a:lnTo>
                    <a:pt x="56132" y="1510"/>
                  </a:lnTo>
                  <a:lnTo>
                    <a:pt x="56037" y="1605"/>
                  </a:lnTo>
                  <a:lnTo>
                    <a:pt x="55943" y="1699"/>
                  </a:lnTo>
                  <a:lnTo>
                    <a:pt x="55754" y="1699"/>
                  </a:lnTo>
                  <a:lnTo>
                    <a:pt x="55471" y="1793"/>
                  </a:lnTo>
                  <a:lnTo>
                    <a:pt x="55377" y="1888"/>
                  </a:lnTo>
                  <a:lnTo>
                    <a:pt x="56415" y="1605"/>
                  </a:lnTo>
                  <a:lnTo>
                    <a:pt x="56887" y="1510"/>
                  </a:lnTo>
                  <a:lnTo>
                    <a:pt x="56981" y="1605"/>
                  </a:lnTo>
                  <a:lnTo>
                    <a:pt x="56887" y="1699"/>
                  </a:lnTo>
                  <a:lnTo>
                    <a:pt x="57358" y="1605"/>
                  </a:lnTo>
                  <a:lnTo>
                    <a:pt x="57736" y="1605"/>
                  </a:lnTo>
                  <a:lnTo>
                    <a:pt x="58207" y="1510"/>
                  </a:lnTo>
                  <a:lnTo>
                    <a:pt x="58679" y="1510"/>
                  </a:lnTo>
                  <a:lnTo>
                    <a:pt x="58773" y="1416"/>
                  </a:lnTo>
                  <a:lnTo>
                    <a:pt x="58868" y="1322"/>
                  </a:lnTo>
                  <a:lnTo>
                    <a:pt x="59056" y="1133"/>
                  </a:lnTo>
                  <a:lnTo>
                    <a:pt x="59151" y="1227"/>
                  </a:lnTo>
                  <a:lnTo>
                    <a:pt x="59339" y="1227"/>
                  </a:lnTo>
                  <a:lnTo>
                    <a:pt x="59434" y="1322"/>
                  </a:lnTo>
                  <a:lnTo>
                    <a:pt x="59339" y="1510"/>
                  </a:lnTo>
                  <a:lnTo>
                    <a:pt x="59811" y="1416"/>
                  </a:lnTo>
                  <a:lnTo>
                    <a:pt x="60000" y="1322"/>
                  </a:lnTo>
                  <a:lnTo>
                    <a:pt x="60094" y="1416"/>
                  </a:lnTo>
                  <a:lnTo>
                    <a:pt x="60377" y="1322"/>
                  </a:lnTo>
                  <a:lnTo>
                    <a:pt x="60660" y="1227"/>
                  </a:lnTo>
                  <a:lnTo>
                    <a:pt x="61320" y="1133"/>
                  </a:lnTo>
                  <a:lnTo>
                    <a:pt x="61981" y="1227"/>
                  </a:lnTo>
                  <a:lnTo>
                    <a:pt x="62641" y="1227"/>
                  </a:lnTo>
                  <a:lnTo>
                    <a:pt x="62547" y="1133"/>
                  </a:lnTo>
                  <a:lnTo>
                    <a:pt x="63207" y="1039"/>
                  </a:lnTo>
                  <a:lnTo>
                    <a:pt x="63019" y="1133"/>
                  </a:lnTo>
                  <a:lnTo>
                    <a:pt x="63585" y="1133"/>
                  </a:lnTo>
                  <a:lnTo>
                    <a:pt x="63302" y="1039"/>
                  </a:lnTo>
                  <a:lnTo>
                    <a:pt x="63773" y="850"/>
                  </a:lnTo>
                  <a:lnTo>
                    <a:pt x="64151" y="756"/>
                  </a:lnTo>
                  <a:lnTo>
                    <a:pt x="64434" y="850"/>
                  </a:lnTo>
                  <a:lnTo>
                    <a:pt x="64434" y="1133"/>
                  </a:lnTo>
                  <a:lnTo>
                    <a:pt x="65283" y="850"/>
                  </a:lnTo>
                  <a:lnTo>
                    <a:pt x="65283" y="944"/>
                  </a:lnTo>
                  <a:lnTo>
                    <a:pt x="65471" y="944"/>
                  </a:lnTo>
                  <a:lnTo>
                    <a:pt x="65566" y="850"/>
                  </a:lnTo>
                  <a:lnTo>
                    <a:pt x="65754" y="944"/>
                  </a:lnTo>
                  <a:lnTo>
                    <a:pt x="66132" y="850"/>
                  </a:lnTo>
                  <a:lnTo>
                    <a:pt x="66981" y="850"/>
                  </a:lnTo>
                  <a:lnTo>
                    <a:pt x="66981" y="944"/>
                  </a:lnTo>
                  <a:lnTo>
                    <a:pt x="66886" y="1039"/>
                  </a:lnTo>
                  <a:lnTo>
                    <a:pt x="66792" y="1039"/>
                  </a:lnTo>
                  <a:lnTo>
                    <a:pt x="66792" y="1133"/>
                  </a:lnTo>
                  <a:lnTo>
                    <a:pt x="67641" y="944"/>
                  </a:lnTo>
                  <a:lnTo>
                    <a:pt x="68113" y="850"/>
                  </a:lnTo>
                  <a:lnTo>
                    <a:pt x="68584" y="850"/>
                  </a:lnTo>
                  <a:lnTo>
                    <a:pt x="68773" y="944"/>
                  </a:lnTo>
                  <a:lnTo>
                    <a:pt x="68962" y="944"/>
                  </a:lnTo>
                  <a:lnTo>
                    <a:pt x="69150" y="850"/>
                  </a:lnTo>
                  <a:lnTo>
                    <a:pt x="70849" y="944"/>
                  </a:lnTo>
                  <a:lnTo>
                    <a:pt x="71509" y="850"/>
                  </a:lnTo>
                  <a:lnTo>
                    <a:pt x="72169" y="756"/>
                  </a:lnTo>
                  <a:lnTo>
                    <a:pt x="73207" y="756"/>
                  </a:lnTo>
                  <a:lnTo>
                    <a:pt x="73584" y="944"/>
                  </a:lnTo>
                  <a:lnTo>
                    <a:pt x="73962" y="944"/>
                  </a:lnTo>
                  <a:lnTo>
                    <a:pt x="73773" y="756"/>
                  </a:lnTo>
                  <a:lnTo>
                    <a:pt x="74056" y="567"/>
                  </a:lnTo>
                  <a:lnTo>
                    <a:pt x="74150" y="567"/>
                  </a:lnTo>
                  <a:lnTo>
                    <a:pt x="74150" y="756"/>
                  </a:lnTo>
                  <a:lnTo>
                    <a:pt x="74339" y="850"/>
                  </a:lnTo>
                  <a:lnTo>
                    <a:pt x="74433" y="756"/>
                  </a:lnTo>
                  <a:lnTo>
                    <a:pt x="74716" y="661"/>
                  </a:lnTo>
                  <a:lnTo>
                    <a:pt x="75188" y="661"/>
                  </a:lnTo>
                  <a:lnTo>
                    <a:pt x="75188" y="756"/>
                  </a:lnTo>
                  <a:lnTo>
                    <a:pt x="74999" y="850"/>
                  </a:lnTo>
                  <a:lnTo>
                    <a:pt x="75377" y="756"/>
                  </a:lnTo>
                  <a:lnTo>
                    <a:pt x="75754" y="756"/>
                  </a:lnTo>
                  <a:lnTo>
                    <a:pt x="75471" y="850"/>
                  </a:lnTo>
                  <a:lnTo>
                    <a:pt x="75565" y="944"/>
                  </a:lnTo>
                  <a:lnTo>
                    <a:pt x="76226" y="1039"/>
                  </a:lnTo>
                  <a:lnTo>
                    <a:pt x="76320" y="850"/>
                  </a:lnTo>
                  <a:lnTo>
                    <a:pt x="76509" y="850"/>
                  </a:lnTo>
                  <a:lnTo>
                    <a:pt x="76792" y="756"/>
                  </a:lnTo>
                  <a:lnTo>
                    <a:pt x="77075" y="661"/>
                  </a:lnTo>
                  <a:lnTo>
                    <a:pt x="76886" y="850"/>
                  </a:lnTo>
                  <a:lnTo>
                    <a:pt x="76981" y="944"/>
                  </a:lnTo>
                  <a:lnTo>
                    <a:pt x="77264" y="1039"/>
                  </a:lnTo>
                  <a:lnTo>
                    <a:pt x="77547" y="1133"/>
                  </a:lnTo>
                  <a:lnTo>
                    <a:pt x="77924" y="1227"/>
                  </a:lnTo>
                  <a:lnTo>
                    <a:pt x="78018" y="1133"/>
                  </a:lnTo>
                  <a:lnTo>
                    <a:pt x="77924" y="1039"/>
                  </a:lnTo>
                  <a:lnTo>
                    <a:pt x="78207" y="944"/>
                  </a:lnTo>
                  <a:lnTo>
                    <a:pt x="78490" y="1039"/>
                  </a:lnTo>
                  <a:lnTo>
                    <a:pt x="78773" y="1039"/>
                  </a:lnTo>
                  <a:lnTo>
                    <a:pt x="79056" y="1133"/>
                  </a:lnTo>
                  <a:lnTo>
                    <a:pt x="79716" y="944"/>
                  </a:lnTo>
                  <a:lnTo>
                    <a:pt x="80282" y="756"/>
                  </a:lnTo>
                  <a:lnTo>
                    <a:pt x="80282" y="850"/>
                  </a:lnTo>
                  <a:lnTo>
                    <a:pt x="80188" y="944"/>
                  </a:lnTo>
                  <a:lnTo>
                    <a:pt x="80848" y="1039"/>
                  </a:lnTo>
                  <a:lnTo>
                    <a:pt x="81131" y="1039"/>
                  </a:lnTo>
                  <a:lnTo>
                    <a:pt x="81131" y="1133"/>
                  </a:lnTo>
                  <a:lnTo>
                    <a:pt x="81037" y="1227"/>
                  </a:lnTo>
                  <a:lnTo>
                    <a:pt x="81697" y="1039"/>
                  </a:lnTo>
                  <a:lnTo>
                    <a:pt x="81886" y="944"/>
                  </a:lnTo>
                  <a:lnTo>
                    <a:pt x="81792" y="850"/>
                  </a:lnTo>
                  <a:lnTo>
                    <a:pt x="81414" y="850"/>
                  </a:lnTo>
                  <a:lnTo>
                    <a:pt x="80943" y="944"/>
                  </a:lnTo>
                  <a:lnTo>
                    <a:pt x="81037" y="756"/>
                  </a:lnTo>
                  <a:lnTo>
                    <a:pt x="80754" y="944"/>
                  </a:lnTo>
                  <a:lnTo>
                    <a:pt x="80660" y="756"/>
                  </a:lnTo>
                  <a:lnTo>
                    <a:pt x="80754" y="661"/>
                  </a:lnTo>
                  <a:lnTo>
                    <a:pt x="80188" y="661"/>
                  </a:lnTo>
                  <a:lnTo>
                    <a:pt x="80188" y="567"/>
                  </a:lnTo>
                  <a:lnTo>
                    <a:pt x="80282" y="567"/>
                  </a:lnTo>
                  <a:lnTo>
                    <a:pt x="79528" y="473"/>
                  </a:lnTo>
                  <a:lnTo>
                    <a:pt x="79339" y="567"/>
                  </a:lnTo>
                  <a:lnTo>
                    <a:pt x="79245" y="567"/>
                  </a:lnTo>
                  <a:lnTo>
                    <a:pt x="79245" y="661"/>
                  </a:lnTo>
                  <a:lnTo>
                    <a:pt x="79056" y="850"/>
                  </a:lnTo>
                  <a:lnTo>
                    <a:pt x="78867" y="378"/>
                  </a:lnTo>
                  <a:lnTo>
                    <a:pt x="78679" y="473"/>
                  </a:lnTo>
                  <a:lnTo>
                    <a:pt x="78396" y="567"/>
                  </a:lnTo>
                  <a:lnTo>
                    <a:pt x="78018" y="661"/>
                  </a:lnTo>
                  <a:lnTo>
                    <a:pt x="77924" y="661"/>
                  </a:lnTo>
                  <a:lnTo>
                    <a:pt x="77830" y="567"/>
                  </a:lnTo>
                  <a:lnTo>
                    <a:pt x="77075" y="567"/>
                  </a:lnTo>
                  <a:lnTo>
                    <a:pt x="77264" y="473"/>
                  </a:lnTo>
                  <a:lnTo>
                    <a:pt x="77169" y="284"/>
                  </a:lnTo>
                  <a:lnTo>
                    <a:pt x="76981" y="378"/>
                  </a:lnTo>
                  <a:lnTo>
                    <a:pt x="76792" y="473"/>
                  </a:lnTo>
                  <a:lnTo>
                    <a:pt x="76037" y="473"/>
                  </a:lnTo>
                  <a:lnTo>
                    <a:pt x="74716" y="190"/>
                  </a:lnTo>
                  <a:lnTo>
                    <a:pt x="74433" y="378"/>
                  </a:lnTo>
                  <a:lnTo>
                    <a:pt x="74056" y="378"/>
                  </a:lnTo>
                  <a:lnTo>
                    <a:pt x="74150" y="190"/>
                  </a:lnTo>
                  <a:lnTo>
                    <a:pt x="74056" y="190"/>
                  </a:lnTo>
                  <a:lnTo>
                    <a:pt x="73773" y="284"/>
                  </a:lnTo>
                  <a:lnTo>
                    <a:pt x="73773" y="95"/>
                  </a:lnTo>
                  <a:lnTo>
                    <a:pt x="73301" y="190"/>
                  </a:lnTo>
                  <a:lnTo>
                    <a:pt x="72830" y="190"/>
                  </a:lnTo>
                  <a:lnTo>
                    <a:pt x="72830" y="378"/>
                  </a:lnTo>
                  <a:lnTo>
                    <a:pt x="72924" y="473"/>
                  </a:lnTo>
                  <a:lnTo>
                    <a:pt x="72924" y="567"/>
                  </a:lnTo>
                  <a:lnTo>
                    <a:pt x="72735" y="661"/>
                  </a:lnTo>
                  <a:lnTo>
                    <a:pt x="72735" y="567"/>
                  </a:lnTo>
                  <a:lnTo>
                    <a:pt x="72547" y="473"/>
                  </a:lnTo>
                  <a:lnTo>
                    <a:pt x="72452" y="378"/>
                  </a:lnTo>
                  <a:lnTo>
                    <a:pt x="72641" y="284"/>
                  </a:lnTo>
                  <a:lnTo>
                    <a:pt x="71603" y="284"/>
                  </a:lnTo>
                  <a:lnTo>
                    <a:pt x="70849" y="190"/>
                  </a:lnTo>
                  <a:lnTo>
                    <a:pt x="70660" y="284"/>
                  </a:lnTo>
                  <a:lnTo>
                    <a:pt x="69905" y="473"/>
                  </a:lnTo>
                  <a:lnTo>
                    <a:pt x="69056" y="473"/>
                  </a:lnTo>
                  <a:lnTo>
                    <a:pt x="68207" y="378"/>
                  </a:lnTo>
                  <a:lnTo>
                    <a:pt x="67547" y="284"/>
                  </a:lnTo>
                  <a:lnTo>
                    <a:pt x="67641" y="190"/>
                  </a:lnTo>
                  <a:lnTo>
                    <a:pt x="67735" y="190"/>
                  </a:lnTo>
                  <a:lnTo>
                    <a:pt x="67169" y="95"/>
                  </a:lnTo>
                  <a:lnTo>
                    <a:pt x="66698" y="95"/>
                  </a:lnTo>
                  <a:lnTo>
                    <a:pt x="66886" y="190"/>
                  </a:lnTo>
                  <a:lnTo>
                    <a:pt x="65283" y="190"/>
                  </a:lnTo>
                  <a:lnTo>
                    <a:pt x="64905" y="95"/>
                  </a:lnTo>
                  <a:lnTo>
                    <a:pt x="64905" y="190"/>
                  </a:lnTo>
                  <a:lnTo>
                    <a:pt x="65000" y="190"/>
                  </a:lnTo>
                  <a:lnTo>
                    <a:pt x="65094" y="284"/>
                  </a:lnTo>
                  <a:lnTo>
                    <a:pt x="65094" y="378"/>
                  </a:lnTo>
                  <a:lnTo>
                    <a:pt x="64528" y="284"/>
                  </a:lnTo>
                  <a:lnTo>
                    <a:pt x="63962" y="190"/>
                  </a:lnTo>
                  <a:lnTo>
                    <a:pt x="63773" y="284"/>
                  </a:lnTo>
                  <a:lnTo>
                    <a:pt x="63585" y="473"/>
                  </a:lnTo>
                  <a:lnTo>
                    <a:pt x="63396" y="567"/>
                  </a:lnTo>
                  <a:lnTo>
                    <a:pt x="63302" y="567"/>
                  </a:lnTo>
                  <a:lnTo>
                    <a:pt x="63207" y="473"/>
                  </a:lnTo>
                  <a:lnTo>
                    <a:pt x="63207" y="284"/>
                  </a:lnTo>
                  <a:lnTo>
                    <a:pt x="63396" y="284"/>
                  </a:lnTo>
                  <a:lnTo>
                    <a:pt x="63490" y="190"/>
                  </a:lnTo>
                  <a:lnTo>
                    <a:pt x="63113" y="190"/>
                  </a:lnTo>
                  <a:lnTo>
                    <a:pt x="61981" y="284"/>
                  </a:lnTo>
                  <a:lnTo>
                    <a:pt x="61320" y="284"/>
                  </a:lnTo>
                  <a:lnTo>
                    <a:pt x="61226" y="190"/>
                  </a:lnTo>
                  <a:lnTo>
                    <a:pt x="61320" y="95"/>
                  </a:lnTo>
                  <a:lnTo>
                    <a:pt x="60849" y="190"/>
                  </a:lnTo>
                  <a:lnTo>
                    <a:pt x="60547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29;p46"/>
            <p:cNvSpPr/>
            <p:nvPr/>
          </p:nvSpPr>
          <p:spPr>
            <a:xfrm>
              <a:off x="2202700" y="1204225"/>
              <a:ext cx="176900" cy="176900"/>
            </a:xfrm>
            <a:custGeom>
              <a:avLst/>
              <a:gdLst/>
              <a:ahLst/>
              <a:cxnLst/>
              <a:rect l="l" t="t" r="r" b="b"/>
              <a:pathLst>
                <a:path w="7076" h="7076" extrusionOk="0">
                  <a:moveTo>
                    <a:pt x="2548" y="1132"/>
                  </a:moveTo>
                  <a:lnTo>
                    <a:pt x="2548" y="1132"/>
                  </a:lnTo>
                  <a:lnTo>
                    <a:pt x="2548" y="1132"/>
                  </a:lnTo>
                  <a:close/>
                  <a:moveTo>
                    <a:pt x="2170" y="1132"/>
                  </a:moveTo>
                  <a:lnTo>
                    <a:pt x="2170" y="1227"/>
                  </a:lnTo>
                  <a:lnTo>
                    <a:pt x="2265" y="1132"/>
                  </a:lnTo>
                  <a:close/>
                  <a:moveTo>
                    <a:pt x="2076" y="1227"/>
                  </a:moveTo>
                  <a:lnTo>
                    <a:pt x="2076" y="1227"/>
                  </a:lnTo>
                  <a:lnTo>
                    <a:pt x="2076" y="1227"/>
                  </a:lnTo>
                  <a:close/>
                  <a:moveTo>
                    <a:pt x="472" y="1604"/>
                  </a:moveTo>
                  <a:lnTo>
                    <a:pt x="378" y="1698"/>
                  </a:lnTo>
                  <a:lnTo>
                    <a:pt x="472" y="1651"/>
                  </a:lnTo>
                  <a:lnTo>
                    <a:pt x="472" y="1651"/>
                  </a:lnTo>
                  <a:lnTo>
                    <a:pt x="472" y="1604"/>
                  </a:lnTo>
                  <a:close/>
                  <a:moveTo>
                    <a:pt x="567" y="1604"/>
                  </a:moveTo>
                  <a:lnTo>
                    <a:pt x="472" y="1651"/>
                  </a:lnTo>
                  <a:lnTo>
                    <a:pt x="472" y="1651"/>
                  </a:lnTo>
                  <a:lnTo>
                    <a:pt x="472" y="1698"/>
                  </a:lnTo>
                  <a:lnTo>
                    <a:pt x="567" y="1604"/>
                  </a:lnTo>
                  <a:close/>
                  <a:moveTo>
                    <a:pt x="6038" y="3680"/>
                  </a:moveTo>
                  <a:lnTo>
                    <a:pt x="6015" y="3703"/>
                  </a:lnTo>
                  <a:lnTo>
                    <a:pt x="6015" y="3703"/>
                  </a:lnTo>
                  <a:lnTo>
                    <a:pt x="6227" y="3774"/>
                  </a:lnTo>
                  <a:lnTo>
                    <a:pt x="6038" y="3680"/>
                  </a:lnTo>
                  <a:close/>
                  <a:moveTo>
                    <a:pt x="850" y="0"/>
                  </a:moveTo>
                  <a:lnTo>
                    <a:pt x="378" y="378"/>
                  </a:lnTo>
                  <a:lnTo>
                    <a:pt x="1" y="755"/>
                  </a:lnTo>
                  <a:lnTo>
                    <a:pt x="95" y="849"/>
                  </a:lnTo>
                  <a:lnTo>
                    <a:pt x="189" y="1038"/>
                  </a:lnTo>
                  <a:lnTo>
                    <a:pt x="284" y="1132"/>
                  </a:lnTo>
                  <a:lnTo>
                    <a:pt x="378" y="1227"/>
                  </a:lnTo>
                  <a:lnTo>
                    <a:pt x="472" y="1227"/>
                  </a:lnTo>
                  <a:lnTo>
                    <a:pt x="755" y="1132"/>
                  </a:lnTo>
                  <a:lnTo>
                    <a:pt x="755" y="1132"/>
                  </a:lnTo>
                  <a:lnTo>
                    <a:pt x="472" y="1415"/>
                  </a:lnTo>
                  <a:lnTo>
                    <a:pt x="661" y="1415"/>
                  </a:lnTo>
                  <a:lnTo>
                    <a:pt x="567" y="1604"/>
                  </a:lnTo>
                  <a:lnTo>
                    <a:pt x="567" y="1604"/>
                  </a:lnTo>
                  <a:lnTo>
                    <a:pt x="1227" y="1415"/>
                  </a:lnTo>
                  <a:lnTo>
                    <a:pt x="1038" y="1604"/>
                  </a:lnTo>
                  <a:lnTo>
                    <a:pt x="850" y="1887"/>
                  </a:lnTo>
                  <a:lnTo>
                    <a:pt x="1321" y="2264"/>
                  </a:lnTo>
                  <a:lnTo>
                    <a:pt x="2548" y="3114"/>
                  </a:lnTo>
                  <a:lnTo>
                    <a:pt x="3963" y="4057"/>
                  </a:lnTo>
                  <a:lnTo>
                    <a:pt x="4529" y="4340"/>
                  </a:lnTo>
                  <a:lnTo>
                    <a:pt x="4812" y="4340"/>
                  </a:lnTo>
                  <a:lnTo>
                    <a:pt x="4718" y="4434"/>
                  </a:lnTo>
                  <a:lnTo>
                    <a:pt x="4718" y="4529"/>
                  </a:lnTo>
                  <a:lnTo>
                    <a:pt x="5001" y="4717"/>
                  </a:lnTo>
                  <a:lnTo>
                    <a:pt x="5001" y="4717"/>
                  </a:lnTo>
                  <a:lnTo>
                    <a:pt x="4812" y="4623"/>
                  </a:lnTo>
                  <a:lnTo>
                    <a:pt x="4906" y="4812"/>
                  </a:lnTo>
                  <a:lnTo>
                    <a:pt x="5189" y="5000"/>
                  </a:lnTo>
                  <a:lnTo>
                    <a:pt x="5189" y="5000"/>
                  </a:lnTo>
                  <a:lnTo>
                    <a:pt x="5001" y="4906"/>
                  </a:lnTo>
                  <a:lnTo>
                    <a:pt x="4718" y="4812"/>
                  </a:lnTo>
                  <a:lnTo>
                    <a:pt x="4812" y="4812"/>
                  </a:lnTo>
                  <a:lnTo>
                    <a:pt x="4623" y="4717"/>
                  </a:lnTo>
                  <a:lnTo>
                    <a:pt x="4246" y="4717"/>
                  </a:lnTo>
                  <a:lnTo>
                    <a:pt x="4246" y="4623"/>
                  </a:lnTo>
                  <a:lnTo>
                    <a:pt x="4057" y="4812"/>
                  </a:lnTo>
                  <a:lnTo>
                    <a:pt x="3963" y="5095"/>
                  </a:lnTo>
                  <a:lnTo>
                    <a:pt x="4151" y="4906"/>
                  </a:lnTo>
                  <a:lnTo>
                    <a:pt x="4623" y="4906"/>
                  </a:lnTo>
                  <a:lnTo>
                    <a:pt x="4529" y="5000"/>
                  </a:lnTo>
                  <a:lnTo>
                    <a:pt x="4529" y="5189"/>
                  </a:lnTo>
                  <a:lnTo>
                    <a:pt x="4623" y="5378"/>
                  </a:lnTo>
                  <a:lnTo>
                    <a:pt x="4340" y="5472"/>
                  </a:lnTo>
                  <a:lnTo>
                    <a:pt x="3963" y="5755"/>
                  </a:lnTo>
                  <a:lnTo>
                    <a:pt x="3585" y="6132"/>
                  </a:lnTo>
                  <a:lnTo>
                    <a:pt x="3491" y="6321"/>
                  </a:lnTo>
                  <a:lnTo>
                    <a:pt x="3491" y="6510"/>
                  </a:lnTo>
                  <a:lnTo>
                    <a:pt x="3302" y="6415"/>
                  </a:lnTo>
                  <a:lnTo>
                    <a:pt x="3208" y="6321"/>
                  </a:lnTo>
                  <a:lnTo>
                    <a:pt x="3114" y="6415"/>
                  </a:lnTo>
                  <a:lnTo>
                    <a:pt x="3019" y="6604"/>
                  </a:lnTo>
                  <a:lnTo>
                    <a:pt x="3019" y="6793"/>
                  </a:lnTo>
                  <a:lnTo>
                    <a:pt x="3302" y="6981"/>
                  </a:lnTo>
                  <a:lnTo>
                    <a:pt x="3397" y="6981"/>
                  </a:lnTo>
                  <a:lnTo>
                    <a:pt x="3585" y="6887"/>
                  </a:lnTo>
                  <a:lnTo>
                    <a:pt x="3680" y="6604"/>
                  </a:lnTo>
                  <a:lnTo>
                    <a:pt x="3680" y="6227"/>
                  </a:lnTo>
                  <a:lnTo>
                    <a:pt x="3868" y="6415"/>
                  </a:lnTo>
                  <a:lnTo>
                    <a:pt x="4151" y="6604"/>
                  </a:lnTo>
                  <a:lnTo>
                    <a:pt x="4246" y="6510"/>
                  </a:lnTo>
                  <a:lnTo>
                    <a:pt x="4529" y="6227"/>
                  </a:lnTo>
                  <a:lnTo>
                    <a:pt x="4718" y="5849"/>
                  </a:lnTo>
                  <a:lnTo>
                    <a:pt x="4812" y="5566"/>
                  </a:lnTo>
                  <a:lnTo>
                    <a:pt x="5284" y="5661"/>
                  </a:lnTo>
                  <a:lnTo>
                    <a:pt x="5661" y="5849"/>
                  </a:lnTo>
                  <a:lnTo>
                    <a:pt x="5661" y="5661"/>
                  </a:lnTo>
                  <a:lnTo>
                    <a:pt x="5755" y="5566"/>
                  </a:lnTo>
                  <a:lnTo>
                    <a:pt x="5944" y="5283"/>
                  </a:lnTo>
                  <a:lnTo>
                    <a:pt x="5944" y="5095"/>
                  </a:lnTo>
                  <a:lnTo>
                    <a:pt x="5755" y="5000"/>
                  </a:lnTo>
                  <a:lnTo>
                    <a:pt x="6133" y="5000"/>
                  </a:lnTo>
                  <a:lnTo>
                    <a:pt x="6416" y="4906"/>
                  </a:lnTo>
                  <a:lnTo>
                    <a:pt x="6793" y="4529"/>
                  </a:lnTo>
                  <a:lnTo>
                    <a:pt x="6699" y="4529"/>
                  </a:lnTo>
                  <a:lnTo>
                    <a:pt x="6416" y="4434"/>
                  </a:lnTo>
                  <a:lnTo>
                    <a:pt x="6227" y="4434"/>
                  </a:lnTo>
                  <a:lnTo>
                    <a:pt x="6887" y="4340"/>
                  </a:lnTo>
                  <a:lnTo>
                    <a:pt x="7076" y="4246"/>
                  </a:lnTo>
                  <a:lnTo>
                    <a:pt x="6982" y="4246"/>
                  </a:lnTo>
                  <a:lnTo>
                    <a:pt x="6604" y="4151"/>
                  </a:lnTo>
                  <a:lnTo>
                    <a:pt x="6321" y="4151"/>
                  </a:lnTo>
                  <a:lnTo>
                    <a:pt x="6699" y="4057"/>
                  </a:lnTo>
                  <a:lnTo>
                    <a:pt x="6793" y="3963"/>
                  </a:lnTo>
                  <a:lnTo>
                    <a:pt x="5850" y="3963"/>
                  </a:lnTo>
                  <a:lnTo>
                    <a:pt x="5944" y="3868"/>
                  </a:lnTo>
                  <a:lnTo>
                    <a:pt x="5944" y="3774"/>
                  </a:lnTo>
                  <a:lnTo>
                    <a:pt x="6015" y="3703"/>
                  </a:lnTo>
                  <a:lnTo>
                    <a:pt x="6015" y="3703"/>
                  </a:lnTo>
                  <a:lnTo>
                    <a:pt x="5944" y="3680"/>
                  </a:lnTo>
                  <a:lnTo>
                    <a:pt x="5472" y="3680"/>
                  </a:lnTo>
                  <a:lnTo>
                    <a:pt x="5284" y="3585"/>
                  </a:lnTo>
                  <a:lnTo>
                    <a:pt x="5095" y="3397"/>
                  </a:lnTo>
                  <a:lnTo>
                    <a:pt x="5001" y="3019"/>
                  </a:lnTo>
                  <a:lnTo>
                    <a:pt x="5001" y="2736"/>
                  </a:lnTo>
                  <a:lnTo>
                    <a:pt x="4529" y="2642"/>
                  </a:lnTo>
                  <a:lnTo>
                    <a:pt x="3491" y="2264"/>
                  </a:lnTo>
                  <a:lnTo>
                    <a:pt x="2925" y="1981"/>
                  </a:lnTo>
                  <a:lnTo>
                    <a:pt x="2548" y="1698"/>
                  </a:lnTo>
                  <a:lnTo>
                    <a:pt x="2359" y="1415"/>
                  </a:lnTo>
                  <a:lnTo>
                    <a:pt x="2359" y="1321"/>
                  </a:lnTo>
                  <a:lnTo>
                    <a:pt x="2548" y="1132"/>
                  </a:lnTo>
                  <a:lnTo>
                    <a:pt x="2265" y="1321"/>
                  </a:lnTo>
                  <a:lnTo>
                    <a:pt x="2170" y="1321"/>
                  </a:lnTo>
                  <a:lnTo>
                    <a:pt x="2170" y="1227"/>
                  </a:lnTo>
                  <a:lnTo>
                    <a:pt x="2076" y="1321"/>
                  </a:lnTo>
                  <a:lnTo>
                    <a:pt x="2076" y="1227"/>
                  </a:lnTo>
                  <a:lnTo>
                    <a:pt x="1887" y="1510"/>
                  </a:lnTo>
                  <a:lnTo>
                    <a:pt x="1887" y="1321"/>
                  </a:lnTo>
                  <a:lnTo>
                    <a:pt x="1793" y="1132"/>
                  </a:lnTo>
                  <a:lnTo>
                    <a:pt x="1321" y="849"/>
                  </a:lnTo>
                  <a:lnTo>
                    <a:pt x="1133" y="661"/>
                  </a:lnTo>
                  <a:lnTo>
                    <a:pt x="944" y="472"/>
                  </a:lnTo>
                  <a:lnTo>
                    <a:pt x="850" y="283"/>
                  </a:lnTo>
                  <a:lnTo>
                    <a:pt x="850" y="0"/>
                  </a:lnTo>
                  <a:close/>
                  <a:moveTo>
                    <a:pt x="2642" y="6793"/>
                  </a:moveTo>
                  <a:lnTo>
                    <a:pt x="2642" y="6981"/>
                  </a:lnTo>
                  <a:lnTo>
                    <a:pt x="3019" y="7076"/>
                  </a:lnTo>
                  <a:lnTo>
                    <a:pt x="2736" y="6887"/>
                  </a:lnTo>
                  <a:lnTo>
                    <a:pt x="2642" y="6793"/>
                  </a:lnTo>
                  <a:close/>
                  <a:moveTo>
                    <a:pt x="3019" y="6793"/>
                  </a:moveTo>
                  <a:lnTo>
                    <a:pt x="3019" y="7076"/>
                  </a:lnTo>
                  <a:lnTo>
                    <a:pt x="3114" y="7076"/>
                  </a:lnTo>
                  <a:lnTo>
                    <a:pt x="3019" y="67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47;p11"/>
          <p:cNvSpPr txBox="1">
            <a:spLocks/>
          </p:cNvSpPr>
          <p:nvPr/>
        </p:nvSpPr>
        <p:spPr>
          <a:xfrm>
            <a:off x="419778" y="2800619"/>
            <a:ext cx="4702729" cy="1196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r>
              <a:rPr lang="en-US" sz="1800" smtClean="0">
                <a:latin typeface="SVN-Aleo" panose="020F0502020204030203" pitchFamily="34" charset="0"/>
              </a:rPr>
              <a:t>Kết Luận: </a:t>
            </a:r>
          </a:p>
          <a:p>
            <a:pPr algn="l">
              <a:buSzPct val="150000"/>
            </a:pPr>
            <a:r>
              <a:rPr lang="en-US" sz="1800">
                <a:latin typeface="SVN-Aleo" panose="020F0502020204030203" pitchFamily="34" charset="0"/>
              </a:rPr>
              <a:t> </a:t>
            </a:r>
            <a:r>
              <a:rPr lang="en-US" sz="1800" smtClean="0">
                <a:latin typeface="SVN-Aleo" panose="020F0502020204030203" pitchFamily="34" charset="0"/>
              </a:rPr>
              <a:t>                  Unity đáp ứng đầy đủ yêu cầu để            	hoàn thiện đề tài</a:t>
            </a:r>
          </a:p>
          <a:p>
            <a:pPr algn="l">
              <a:buSzPct val="150000"/>
            </a:pPr>
            <a:r>
              <a:rPr lang="en-US" sz="1800">
                <a:latin typeface="SVN-Aleo" panose="020F0502020204030203" pitchFamily="34" charset="0"/>
              </a:rPr>
              <a:t>	Xây </a:t>
            </a:r>
            <a:r>
              <a:rPr lang="en-US" sz="1800" smtClean="0">
                <a:latin typeface="SVN-Aleo" panose="020F0502020204030203" pitchFamily="34" charset="0"/>
              </a:rPr>
              <a:t>dựng </a:t>
            </a:r>
            <a:r>
              <a:rPr lang="en-US" sz="1800">
                <a:latin typeface="SVN-Aleo" panose="020F0502020204030203" pitchFamily="34" charset="0"/>
              </a:rPr>
              <a:t>trò chơi crossy road với 	</a:t>
            </a:r>
            <a:r>
              <a:rPr lang="en-US" sz="1800" smtClean="0">
                <a:latin typeface="SVN-Aleo" panose="020F0502020204030203" pitchFamily="34" charset="0"/>
              </a:rPr>
              <a:t>Unity</a:t>
            </a:r>
            <a:endParaRPr lang="en-US" sz="180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r>
              <a:rPr lang="en-US" sz="1800" smtClean="0">
                <a:latin typeface="SVN-Aleo" panose="020F0502020204030203" pitchFamily="34" charset="0"/>
              </a:rPr>
              <a:t>Hướng phát triển</a:t>
            </a:r>
          </a:p>
          <a:p>
            <a:pPr algn="l">
              <a:buSzPct val="150000"/>
            </a:pPr>
            <a:r>
              <a:rPr lang="en-US" sz="1800" smtClean="0">
                <a:latin typeface="SVN-Aleo" panose="020F0502020204030203" pitchFamily="34" charset="0"/>
              </a:rPr>
              <a:t>	Thêm nhiều loại chướng ngại vật  </a:t>
            </a:r>
          </a:p>
          <a:p>
            <a:pPr algn="l">
              <a:buSzPct val="150000"/>
            </a:pPr>
            <a:r>
              <a:rPr lang="en-US" sz="1800">
                <a:latin typeface="SVN-Aleo" panose="020F0502020204030203" pitchFamily="34" charset="0"/>
              </a:rPr>
              <a:t>	</a:t>
            </a:r>
            <a:r>
              <a:rPr lang="en-US" sz="1800" smtClean="0">
                <a:latin typeface="SVN-Aleo" panose="020F0502020204030203" pitchFamily="34" charset="0"/>
              </a:rPr>
              <a:t>mới</a:t>
            </a:r>
          </a:p>
          <a:p>
            <a:pPr algn="l">
              <a:buSzPct val="150000"/>
            </a:pPr>
            <a:r>
              <a:rPr lang="en-US" sz="1800">
                <a:latin typeface="SVN-Aleo" panose="020F0502020204030203" pitchFamily="34" charset="0"/>
              </a:rPr>
              <a:t>	</a:t>
            </a:r>
            <a:r>
              <a:rPr lang="en-US" sz="1800" smtClean="0">
                <a:latin typeface="SVN-Aleo" panose="020F0502020204030203" pitchFamily="34" charset="0"/>
              </a:rPr>
              <a:t>Thay đổi nhiều môi trường khác 	nhau</a:t>
            </a:r>
          </a:p>
          <a:p>
            <a:pPr algn="l">
              <a:buSzPct val="150000"/>
            </a:pPr>
            <a:r>
              <a:rPr lang="en-US" sz="1800" smtClean="0">
                <a:latin typeface="SVN-Aleo" panose="020F0502020204030203" pitchFamily="34" charset="0"/>
              </a:rPr>
              <a:t>	</a:t>
            </a:r>
            <a:endParaRPr lang="en-US" sz="1800">
              <a:latin typeface="SVN-Aleo" panose="020F0502020204030203" pitchFamily="34" charset="0"/>
            </a:endParaRP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marL="457200" indent="-457200" algn="l">
              <a:buAutoNum type="arabicPeriod"/>
            </a:pPr>
            <a:endParaRPr lang="en-US" sz="2400" smtClean="0"/>
          </a:p>
        </p:txBody>
      </p:sp>
      <p:sp>
        <p:nvSpPr>
          <p:cNvPr id="10" name="TextBox 9"/>
          <p:cNvSpPr txBox="1"/>
          <p:nvPr/>
        </p:nvSpPr>
        <p:spPr>
          <a:xfrm>
            <a:off x="8822736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15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674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3"/>
          <p:cNvSpPr txBox="1">
            <a:spLocks noGrp="1"/>
          </p:cNvSpPr>
          <p:nvPr>
            <p:ph type="ctrTitle" idx="4294967295"/>
          </p:nvPr>
        </p:nvSpPr>
        <p:spPr>
          <a:xfrm>
            <a:off x="1569150" y="1939468"/>
            <a:ext cx="5457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smtClean="0"/>
              <a:t>T</a:t>
            </a:r>
            <a:r>
              <a:rPr lang="en" sz="4800" smtClean="0"/>
              <a:t>hanks You!</a:t>
            </a:r>
            <a:endParaRPr sz="4800"/>
          </a:p>
        </p:txBody>
      </p:sp>
      <p:sp>
        <p:nvSpPr>
          <p:cNvPr id="321" name="Google Shape;321;p33"/>
          <p:cNvSpPr/>
          <p:nvPr/>
        </p:nvSpPr>
        <p:spPr>
          <a:xfrm>
            <a:off x="3546052" y="2788693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12;p47"/>
          <p:cNvSpPr/>
          <p:nvPr/>
        </p:nvSpPr>
        <p:spPr>
          <a:xfrm>
            <a:off x="3848768" y="562003"/>
            <a:ext cx="997582" cy="1622311"/>
          </a:xfrm>
          <a:custGeom>
            <a:avLst/>
            <a:gdLst/>
            <a:ahLst/>
            <a:cxnLst/>
            <a:rect l="l" t="t" r="r" b="b"/>
            <a:pathLst>
              <a:path w="11730" h="20002" extrusionOk="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8822736" y="483572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16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480526" y="1301348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3600" b="1" err="1" smtClean="0">
                <a:latin typeface="SVN-Aleo" panose="020F0502020204030203" pitchFamily="34" charset="0"/>
              </a:rPr>
              <a:t>Trò</a:t>
            </a:r>
            <a:r>
              <a:rPr lang="en-US" sz="3600" b="1" smtClean="0">
                <a:latin typeface="SVN-Aleo" panose="020F0502020204030203" pitchFamily="34" charset="0"/>
              </a:rPr>
              <a:t> </a:t>
            </a:r>
            <a:r>
              <a:rPr lang="en-US" sz="3600" b="1" err="1" smtClean="0">
                <a:latin typeface="SVN-Aleo" panose="020F0502020204030203" pitchFamily="34" charset="0"/>
              </a:rPr>
              <a:t>chơi</a:t>
            </a:r>
            <a:r>
              <a:rPr lang="en-US" sz="3600" b="1" smtClean="0">
                <a:latin typeface="SVN-Aleo" panose="020F0502020204030203" pitchFamily="34" charset="0"/>
              </a:rPr>
              <a:t> </a:t>
            </a:r>
            <a:r>
              <a:rPr lang="en-US" sz="3600" b="1" err="1" smtClean="0">
                <a:latin typeface="SVN-Aleo" panose="020F0502020204030203" pitchFamily="34" charset="0"/>
              </a:rPr>
              <a:t>Crossy</a:t>
            </a:r>
            <a:r>
              <a:rPr lang="en-US" sz="3600" b="1" smtClean="0">
                <a:latin typeface="SVN-Aleo" panose="020F0502020204030203" pitchFamily="34" charset="0"/>
              </a:rPr>
              <a:t> Road </a:t>
            </a:r>
            <a:r>
              <a:rPr lang="en-US" sz="3600" b="1" err="1" smtClean="0">
                <a:latin typeface="SVN-Aleo" panose="020F0502020204030203" pitchFamily="34" charset="0"/>
              </a:rPr>
              <a:t>sử</a:t>
            </a:r>
            <a:r>
              <a:rPr lang="en-US" sz="3600" b="1" smtClean="0">
                <a:latin typeface="SVN-Aleo" panose="020F0502020204030203" pitchFamily="34" charset="0"/>
              </a:rPr>
              <a:t> </a:t>
            </a:r>
            <a:r>
              <a:rPr lang="en-US" sz="3600" b="1" err="1" smtClean="0">
                <a:latin typeface="SVN-Aleo" panose="020F0502020204030203" pitchFamily="34" charset="0"/>
              </a:rPr>
              <a:t>dụng</a:t>
            </a:r>
            <a:r>
              <a:rPr lang="en-US" sz="3600" b="1" smtClean="0">
                <a:latin typeface="SVN-Aleo" panose="020F0502020204030203" pitchFamily="34" charset="0"/>
              </a:rPr>
              <a:t> Unity</a:t>
            </a:r>
            <a:endParaRPr sz="3600"/>
          </a:p>
        </p:txBody>
      </p:sp>
      <p:sp>
        <p:nvSpPr>
          <p:cNvPr id="56" name="Google Shape;56;p11"/>
          <p:cNvSpPr/>
          <p:nvPr/>
        </p:nvSpPr>
        <p:spPr>
          <a:xfrm>
            <a:off x="294708" y="198378"/>
            <a:ext cx="1052762" cy="922444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7;p11"/>
          <p:cNvSpPr txBox="1">
            <a:spLocks/>
          </p:cNvSpPr>
          <p:nvPr/>
        </p:nvSpPr>
        <p:spPr>
          <a:xfrm>
            <a:off x="480526" y="2818956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/>
            <a:r>
              <a:rPr lang="en-US" sz="2400" b="1" smtClean="0">
                <a:latin typeface="SVN-Aleo" panose="020F0502020204030203" pitchFamily="34" charset="0"/>
              </a:rPr>
              <a:t>Sinh viên thực hiện: Nguyễn Thế Việt</a:t>
            </a:r>
          </a:p>
          <a:p>
            <a:pPr algn="l"/>
            <a:r>
              <a:rPr lang="en-US" sz="2400" b="1" smtClean="0">
                <a:latin typeface="SVN-Aleo" panose="020F0502020204030203" pitchFamily="34" charset="0"/>
              </a:rPr>
              <a:t>Mã sinh viên: 1851061396</a:t>
            </a:r>
          </a:p>
          <a:p>
            <a:pPr algn="l"/>
            <a:endParaRPr lang="en-US" sz="2400" b="1">
              <a:latin typeface="SVN-Aleo" panose="020F0502020204030203" pitchFamily="34" charset="0"/>
            </a:endParaRPr>
          </a:p>
          <a:p>
            <a:pPr algn="l"/>
            <a:r>
              <a:rPr lang="en-US" sz="2400" b="1" smtClean="0">
                <a:latin typeface="SVN-Aleo" panose="020F0502020204030203" pitchFamily="34" charset="0"/>
              </a:rPr>
              <a:t>Giảng viên hướng dẫn: ThS. Trương Xuân Nam</a:t>
            </a:r>
            <a:endParaRPr lang="en-US" sz="2400"/>
          </a:p>
        </p:txBody>
      </p:sp>
      <p:sp>
        <p:nvSpPr>
          <p:cNvPr id="13" name="Google Shape;642;p46"/>
          <p:cNvSpPr/>
          <p:nvPr/>
        </p:nvSpPr>
        <p:spPr>
          <a:xfrm rot="19825337">
            <a:off x="7080698" y="4366185"/>
            <a:ext cx="2829645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9000460" y="498135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822736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03814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256592" y="-22046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3600" b="1" smtClean="0">
                <a:latin typeface="SVN-Aleo" panose="020F0502020204030203" pitchFamily="34" charset="0"/>
              </a:rPr>
              <a:t>Các nội dung chính</a:t>
            </a:r>
            <a:endParaRPr sz="3600"/>
          </a:p>
        </p:txBody>
      </p:sp>
      <p:sp>
        <p:nvSpPr>
          <p:cNvPr id="12" name="Google Shape;47;p11"/>
          <p:cNvSpPr txBox="1">
            <a:spLocks/>
          </p:cNvSpPr>
          <p:nvPr/>
        </p:nvSpPr>
        <p:spPr>
          <a:xfrm>
            <a:off x="419778" y="2363684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457200" indent="-457200" algn="l">
              <a:buSzPct val="150000"/>
              <a:buFont typeface="+mj-lt"/>
              <a:buAutoNum type="arabicPeriod"/>
            </a:pPr>
            <a:r>
              <a:rPr lang="en-US" sz="2400" smtClean="0">
                <a:latin typeface="SVN-Aleo" panose="020F0502020204030203" pitchFamily="34" charset="0"/>
              </a:rPr>
              <a:t>Giới thiệu đề tài</a:t>
            </a:r>
          </a:p>
          <a:p>
            <a:pPr marL="457200" indent="-457200" algn="l">
              <a:buSzPct val="150000"/>
              <a:buFont typeface="+mj-lt"/>
              <a:buAutoNum type="arabicPeriod"/>
            </a:pPr>
            <a:endParaRPr lang="en-US" sz="2400">
              <a:latin typeface="SVN-Aleo" panose="020F0502020204030203" pitchFamily="34" charset="0"/>
            </a:endParaRPr>
          </a:p>
          <a:p>
            <a:pPr marL="457200" indent="-457200" algn="l">
              <a:buSzPct val="150000"/>
              <a:buFont typeface="+mj-lt"/>
              <a:buAutoNum type="arabicPeriod"/>
            </a:pPr>
            <a:r>
              <a:rPr lang="en-US" sz="2400" smtClean="0">
                <a:latin typeface="SVN-Aleo" panose="020F0502020204030203" pitchFamily="34" charset="0"/>
              </a:rPr>
              <a:t>Phân tích thiết kế hệ thống</a:t>
            </a:r>
          </a:p>
          <a:p>
            <a:pPr marL="457200" indent="-457200" algn="l">
              <a:buSzPct val="150000"/>
              <a:buFont typeface="+mj-lt"/>
              <a:buAutoNum type="arabicPeriod"/>
            </a:pPr>
            <a:endParaRPr lang="en-US" sz="2400">
              <a:latin typeface="SVN-Aleo" panose="020F0502020204030203" pitchFamily="34" charset="0"/>
            </a:endParaRPr>
          </a:p>
          <a:p>
            <a:pPr marL="457200" indent="-457200" algn="l">
              <a:buSzPct val="150000"/>
              <a:buFont typeface="+mj-lt"/>
              <a:buAutoNum type="arabicPeriod"/>
            </a:pPr>
            <a:r>
              <a:rPr lang="en-US" sz="2400" smtClean="0">
                <a:latin typeface="SVN-Aleo" panose="020F0502020204030203" pitchFamily="34" charset="0"/>
              </a:rPr>
              <a:t>Demo gameplay</a:t>
            </a:r>
          </a:p>
          <a:p>
            <a:pPr marL="457200" indent="-457200" algn="l">
              <a:buSzPct val="150000"/>
              <a:buFont typeface="+mj-lt"/>
              <a:buAutoNum type="arabicPeriod"/>
            </a:pPr>
            <a:endParaRPr lang="en-US" sz="2400">
              <a:latin typeface="SVN-Aleo" panose="020F0502020204030203" pitchFamily="34" charset="0"/>
            </a:endParaRPr>
          </a:p>
          <a:p>
            <a:pPr marL="457200" indent="-457200" algn="l">
              <a:buSzPct val="150000"/>
              <a:buFont typeface="+mj-lt"/>
              <a:buAutoNum type="arabicPeriod"/>
            </a:pPr>
            <a:r>
              <a:rPr lang="en-US" sz="2400" smtClean="0">
                <a:latin typeface="SVN-Aleo" panose="020F0502020204030203" pitchFamily="34" charset="0"/>
              </a:rPr>
              <a:t>Kết luận và hướng phát triển</a:t>
            </a:r>
          </a:p>
          <a:p>
            <a:pPr marL="457200" indent="-457200" algn="l">
              <a:buAutoNum type="arabicPeriod"/>
            </a:pPr>
            <a:endParaRPr lang="en-US" sz="2400" smtClean="0"/>
          </a:p>
        </p:txBody>
      </p:sp>
      <p:sp>
        <p:nvSpPr>
          <p:cNvPr id="13" name="Google Shape;642;p46"/>
          <p:cNvSpPr/>
          <p:nvPr/>
        </p:nvSpPr>
        <p:spPr>
          <a:xfrm rot="19825337">
            <a:off x="6996725" y="4257181"/>
            <a:ext cx="2829645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627;p46"/>
          <p:cNvGrpSpPr/>
          <p:nvPr/>
        </p:nvGrpSpPr>
        <p:grpSpPr>
          <a:xfrm rot="352490">
            <a:off x="433872" y="617546"/>
            <a:ext cx="2818834" cy="420033"/>
            <a:chOff x="242825" y="1204225"/>
            <a:chExt cx="2136775" cy="318400"/>
          </a:xfrm>
        </p:grpSpPr>
        <p:sp>
          <p:nvSpPr>
            <p:cNvPr id="8" name="Google Shape;628;p46"/>
            <p:cNvSpPr/>
            <p:nvPr/>
          </p:nvSpPr>
          <p:spPr>
            <a:xfrm>
              <a:off x="242825" y="1298550"/>
              <a:ext cx="2054250" cy="224075"/>
            </a:xfrm>
            <a:custGeom>
              <a:avLst/>
              <a:gdLst/>
              <a:ahLst/>
              <a:cxnLst/>
              <a:rect l="l" t="t" r="r" b="b"/>
              <a:pathLst>
                <a:path w="82170" h="8963" extrusionOk="0">
                  <a:moveTo>
                    <a:pt x="60471" y="1"/>
                  </a:moveTo>
                  <a:lnTo>
                    <a:pt x="60547" y="39"/>
                  </a:lnTo>
                  <a:lnTo>
                    <a:pt x="60660" y="1"/>
                  </a:lnTo>
                  <a:close/>
                  <a:moveTo>
                    <a:pt x="63019" y="95"/>
                  </a:moveTo>
                  <a:lnTo>
                    <a:pt x="62924" y="190"/>
                  </a:lnTo>
                  <a:lnTo>
                    <a:pt x="63019" y="190"/>
                  </a:lnTo>
                  <a:lnTo>
                    <a:pt x="63019" y="95"/>
                  </a:lnTo>
                  <a:close/>
                  <a:moveTo>
                    <a:pt x="82075" y="944"/>
                  </a:moveTo>
                  <a:lnTo>
                    <a:pt x="82075" y="1039"/>
                  </a:lnTo>
                  <a:lnTo>
                    <a:pt x="81980" y="1133"/>
                  </a:lnTo>
                  <a:lnTo>
                    <a:pt x="81792" y="1133"/>
                  </a:lnTo>
                  <a:lnTo>
                    <a:pt x="81697" y="1039"/>
                  </a:lnTo>
                  <a:lnTo>
                    <a:pt x="81509" y="1227"/>
                  </a:lnTo>
                  <a:lnTo>
                    <a:pt x="81886" y="1227"/>
                  </a:lnTo>
                  <a:lnTo>
                    <a:pt x="82169" y="1039"/>
                  </a:lnTo>
                  <a:lnTo>
                    <a:pt x="82075" y="944"/>
                  </a:lnTo>
                  <a:close/>
                  <a:moveTo>
                    <a:pt x="44151" y="1510"/>
                  </a:moveTo>
                  <a:lnTo>
                    <a:pt x="43962" y="1605"/>
                  </a:lnTo>
                  <a:lnTo>
                    <a:pt x="44245" y="1605"/>
                  </a:lnTo>
                  <a:lnTo>
                    <a:pt x="44151" y="1510"/>
                  </a:lnTo>
                  <a:close/>
                  <a:moveTo>
                    <a:pt x="43019" y="1699"/>
                  </a:moveTo>
                  <a:lnTo>
                    <a:pt x="42830" y="1793"/>
                  </a:lnTo>
                  <a:lnTo>
                    <a:pt x="42956" y="1762"/>
                  </a:lnTo>
                  <a:lnTo>
                    <a:pt x="43019" y="1699"/>
                  </a:lnTo>
                  <a:close/>
                  <a:moveTo>
                    <a:pt x="13585" y="5472"/>
                  </a:moveTo>
                  <a:lnTo>
                    <a:pt x="13585" y="5504"/>
                  </a:lnTo>
                  <a:lnTo>
                    <a:pt x="13585" y="5504"/>
                  </a:lnTo>
                  <a:lnTo>
                    <a:pt x="13680" y="5472"/>
                  </a:lnTo>
                  <a:close/>
                  <a:moveTo>
                    <a:pt x="15095" y="6321"/>
                  </a:moveTo>
                  <a:lnTo>
                    <a:pt x="14812" y="6416"/>
                  </a:lnTo>
                  <a:lnTo>
                    <a:pt x="14812" y="6321"/>
                  </a:lnTo>
                  <a:close/>
                  <a:moveTo>
                    <a:pt x="60547" y="39"/>
                  </a:moveTo>
                  <a:lnTo>
                    <a:pt x="60377" y="95"/>
                  </a:lnTo>
                  <a:lnTo>
                    <a:pt x="60471" y="190"/>
                  </a:lnTo>
                  <a:lnTo>
                    <a:pt x="60094" y="378"/>
                  </a:lnTo>
                  <a:lnTo>
                    <a:pt x="59811" y="473"/>
                  </a:lnTo>
                  <a:lnTo>
                    <a:pt x="59717" y="473"/>
                  </a:lnTo>
                  <a:lnTo>
                    <a:pt x="59622" y="378"/>
                  </a:lnTo>
                  <a:lnTo>
                    <a:pt x="59811" y="378"/>
                  </a:lnTo>
                  <a:lnTo>
                    <a:pt x="59811" y="284"/>
                  </a:lnTo>
                  <a:lnTo>
                    <a:pt x="59811" y="190"/>
                  </a:lnTo>
                  <a:lnTo>
                    <a:pt x="58962" y="190"/>
                  </a:lnTo>
                  <a:lnTo>
                    <a:pt x="58773" y="284"/>
                  </a:lnTo>
                  <a:lnTo>
                    <a:pt x="58396" y="473"/>
                  </a:lnTo>
                  <a:lnTo>
                    <a:pt x="58585" y="473"/>
                  </a:lnTo>
                  <a:lnTo>
                    <a:pt x="58396" y="661"/>
                  </a:lnTo>
                  <a:lnTo>
                    <a:pt x="58207" y="661"/>
                  </a:lnTo>
                  <a:lnTo>
                    <a:pt x="58302" y="567"/>
                  </a:lnTo>
                  <a:lnTo>
                    <a:pt x="58113" y="661"/>
                  </a:lnTo>
                  <a:lnTo>
                    <a:pt x="57924" y="661"/>
                  </a:lnTo>
                  <a:lnTo>
                    <a:pt x="57453" y="473"/>
                  </a:lnTo>
                  <a:lnTo>
                    <a:pt x="56981" y="284"/>
                  </a:lnTo>
                  <a:lnTo>
                    <a:pt x="56604" y="284"/>
                  </a:lnTo>
                  <a:lnTo>
                    <a:pt x="56604" y="473"/>
                  </a:lnTo>
                  <a:lnTo>
                    <a:pt x="56415" y="567"/>
                  </a:lnTo>
                  <a:lnTo>
                    <a:pt x="57075" y="473"/>
                  </a:lnTo>
                  <a:lnTo>
                    <a:pt x="56698" y="661"/>
                  </a:lnTo>
                  <a:lnTo>
                    <a:pt x="57170" y="567"/>
                  </a:lnTo>
                  <a:lnTo>
                    <a:pt x="57075" y="661"/>
                  </a:lnTo>
                  <a:lnTo>
                    <a:pt x="57075" y="756"/>
                  </a:lnTo>
                  <a:lnTo>
                    <a:pt x="56321" y="756"/>
                  </a:lnTo>
                  <a:lnTo>
                    <a:pt x="56226" y="567"/>
                  </a:lnTo>
                  <a:lnTo>
                    <a:pt x="56132" y="473"/>
                  </a:lnTo>
                  <a:lnTo>
                    <a:pt x="55849" y="473"/>
                  </a:lnTo>
                  <a:lnTo>
                    <a:pt x="55471" y="567"/>
                  </a:lnTo>
                  <a:lnTo>
                    <a:pt x="55000" y="661"/>
                  </a:lnTo>
                  <a:lnTo>
                    <a:pt x="55094" y="661"/>
                  </a:lnTo>
                  <a:lnTo>
                    <a:pt x="53868" y="850"/>
                  </a:lnTo>
                  <a:lnTo>
                    <a:pt x="52830" y="1039"/>
                  </a:lnTo>
                  <a:lnTo>
                    <a:pt x="52830" y="1039"/>
                  </a:lnTo>
                  <a:lnTo>
                    <a:pt x="52924" y="850"/>
                  </a:lnTo>
                  <a:lnTo>
                    <a:pt x="53019" y="756"/>
                  </a:lnTo>
                  <a:lnTo>
                    <a:pt x="53019" y="756"/>
                  </a:lnTo>
                  <a:lnTo>
                    <a:pt x="52358" y="944"/>
                  </a:lnTo>
                  <a:lnTo>
                    <a:pt x="51981" y="1039"/>
                  </a:lnTo>
                  <a:lnTo>
                    <a:pt x="51887" y="1133"/>
                  </a:lnTo>
                  <a:lnTo>
                    <a:pt x="51887" y="1227"/>
                  </a:lnTo>
                  <a:lnTo>
                    <a:pt x="51604" y="1039"/>
                  </a:lnTo>
                  <a:lnTo>
                    <a:pt x="50755" y="1039"/>
                  </a:lnTo>
                  <a:lnTo>
                    <a:pt x="50755" y="944"/>
                  </a:lnTo>
                  <a:lnTo>
                    <a:pt x="50755" y="850"/>
                  </a:lnTo>
                  <a:lnTo>
                    <a:pt x="50660" y="850"/>
                  </a:lnTo>
                  <a:lnTo>
                    <a:pt x="50660" y="1039"/>
                  </a:lnTo>
                  <a:lnTo>
                    <a:pt x="49623" y="1322"/>
                  </a:lnTo>
                  <a:lnTo>
                    <a:pt x="49151" y="1416"/>
                  </a:lnTo>
                  <a:lnTo>
                    <a:pt x="48679" y="1416"/>
                  </a:lnTo>
                  <a:lnTo>
                    <a:pt x="48679" y="1322"/>
                  </a:lnTo>
                  <a:lnTo>
                    <a:pt x="48773" y="1322"/>
                  </a:lnTo>
                  <a:lnTo>
                    <a:pt x="48585" y="1133"/>
                  </a:lnTo>
                  <a:lnTo>
                    <a:pt x="47547" y="1133"/>
                  </a:lnTo>
                  <a:lnTo>
                    <a:pt x="46981" y="1322"/>
                  </a:lnTo>
                  <a:lnTo>
                    <a:pt x="46038" y="1699"/>
                  </a:lnTo>
                  <a:lnTo>
                    <a:pt x="46038" y="1699"/>
                  </a:lnTo>
                  <a:lnTo>
                    <a:pt x="46132" y="1605"/>
                  </a:lnTo>
                  <a:lnTo>
                    <a:pt x="46038" y="1510"/>
                  </a:lnTo>
                  <a:lnTo>
                    <a:pt x="45755" y="1699"/>
                  </a:lnTo>
                  <a:lnTo>
                    <a:pt x="45660" y="1793"/>
                  </a:lnTo>
                  <a:lnTo>
                    <a:pt x="45566" y="1793"/>
                  </a:lnTo>
                  <a:lnTo>
                    <a:pt x="45472" y="1699"/>
                  </a:lnTo>
                  <a:lnTo>
                    <a:pt x="45472" y="1510"/>
                  </a:lnTo>
                  <a:lnTo>
                    <a:pt x="45755" y="1510"/>
                  </a:lnTo>
                  <a:lnTo>
                    <a:pt x="45566" y="1416"/>
                  </a:lnTo>
                  <a:lnTo>
                    <a:pt x="45189" y="1416"/>
                  </a:lnTo>
                  <a:lnTo>
                    <a:pt x="44245" y="1605"/>
                  </a:lnTo>
                  <a:lnTo>
                    <a:pt x="42736" y="2076"/>
                  </a:lnTo>
                  <a:lnTo>
                    <a:pt x="42736" y="2076"/>
                  </a:lnTo>
                  <a:lnTo>
                    <a:pt x="43113" y="1793"/>
                  </a:lnTo>
                  <a:lnTo>
                    <a:pt x="43491" y="1605"/>
                  </a:lnTo>
                  <a:lnTo>
                    <a:pt x="43208" y="1699"/>
                  </a:lnTo>
                  <a:lnTo>
                    <a:pt x="42956" y="1762"/>
                  </a:lnTo>
                  <a:lnTo>
                    <a:pt x="42924" y="1793"/>
                  </a:lnTo>
                  <a:lnTo>
                    <a:pt x="42453" y="1982"/>
                  </a:lnTo>
                  <a:lnTo>
                    <a:pt x="42075" y="1982"/>
                  </a:lnTo>
                  <a:lnTo>
                    <a:pt x="41981" y="1888"/>
                  </a:lnTo>
                  <a:lnTo>
                    <a:pt x="40377" y="1888"/>
                  </a:lnTo>
                  <a:lnTo>
                    <a:pt x="38962" y="1982"/>
                  </a:lnTo>
                  <a:lnTo>
                    <a:pt x="39057" y="2076"/>
                  </a:lnTo>
                  <a:lnTo>
                    <a:pt x="38962" y="2171"/>
                  </a:lnTo>
                  <a:lnTo>
                    <a:pt x="38679" y="2265"/>
                  </a:lnTo>
                  <a:lnTo>
                    <a:pt x="38774" y="2076"/>
                  </a:lnTo>
                  <a:lnTo>
                    <a:pt x="38679" y="2076"/>
                  </a:lnTo>
                  <a:lnTo>
                    <a:pt x="38585" y="2171"/>
                  </a:lnTo>
                  <a:lnTo>
                    <a:pt x="38491" y="2265"/>
                  </a:lnTo>
                  <a:lnTo>
                    <a:pt x="38302" y="2171"/>
                  </a:lnTo>
                  <a:lnTo>
                    <a:pt x="38208" y="1982"/>
                  </a:lnTo>
                  <a:lnTo>
                    <a:pt x="37453" y="1982"/>
                  </a:lnTo>
                  <a:lnTo>
                    <a:pt x="37736" y="2171"/>
                  </a:lnTo>
                  <a:lnTo>
                    <a:pt x="37264" y="2171"/>
                  </a:lnTo>
                  <a:lnTo>
                    <a:pt x="37076" y="2076"/>
                  </a:lnTo>
                  <a:lnTo>
                    <a:pt x="36793" y="2171"/>
                  </a:lnTo>
                  <a:lnTo>
                    <a:pt x="36887" y="1982"/>
                  </a:lnTo>
                  <a:lnTo>
                    <a:pt x="35943" y="2359"/>
                  </a:lnTo>
                  <a:lnTo>
                    <a:pt x="34906" y="2548"/>
                  </a:lnTo>
                  <a:lnTo>
                    <a:pt x="33868" y="2737"/>
                  </a:lnTo>
                  <a:lnTo>
                    <a:pt x="32925" y="2737"/>
                  </a:lnTo>
                  <a:lnTo>
                    <a:pt x="33113" y="2642"/>
                  </a:lnTo>
                  <a:lnTo>
                    <a:pt x="32830" y="2642"/>
                  </a:lnTo>
                  <a:lnTo>
                    <a:pt x="32547" y="2737"/>
                  </a:lnTo>
                  <a:lnTo>
                    <a:pt x="32076" y="2925"/>
                  </a:lnTo>
                  <a:lnTo>
                    <a:pt x="31321" y="2925"/>
                  </a:lnTo>
                  <a:lnTo>
                    <a:pt x="30472" y="3020"/>
                  </a:lnTo>
                  <a:lnTo>
                    <a:pt x="29623" y="3114"/>
                  </a:lnTo>
                  <a:lnTo>
                    <a:pt x="27736" y="3397"/>
                  </a:lnTo>
                  <a:lnTo>
                    <a:pt x="26698" y="3491"/>
                  </a:lnTo>
                  <a:lnTo>
                    <a:pt x="26415" y="3586"/>
                  </a:lnTo>
                  <a:lnTo>
                    <a:pt x="26321" y="3680"/>
                  </a:lnTo>
                  <a:lnTo>
                    <a:pt x="26132" y="3586"/>
                  </a:lnTo>
                  <a:lnTo>
                    <a:pt x="25944" y="3491"/>
                  </a:lnTo>
                  <a:lnTo>
                    <a:pt x="25755" y="3586"/>
                  </a:lnTo>
                  <a:lnTo>
                    <a:pt x="25661" y="3869"/>
                  </a:lnTo>
                  <a:lnTo>
                    <a:pt x="25189" y="3774"/>
                  </a:lnTo>
                  <a:lnTo>
                    <a:pt x="24623" y="3774"/>
                  </a:lnTo>
                  <a:lnTo>
                    <a:pt x="23491" y="3963"/>
                  </a:lnTo>
                  <a:lnTo>
                    <a:pt x="22642" y="4057"/>
                  </a:lnTo>
                  <a:lnTo>
                    <a:pt x="21793" y="4152"/>
                  </a:lnTo>
                  <a:lnTo>
                    <a:pt x="21887" y="4057"/>
                  </a:lnTo>
                  <a:lnTo>
                    <a:pt x="21698" y="4152"/>
                  </a:lnTo>
                  <a:lnTo>
                    <a:pt x="21510" y="4340"/>
                  </a:lnTo>
                  <a:lnTo>
                    <a:pt x="21415" y="4529"/>
                  </a:lnTo>
                  <a:lnTo>
                    <a:pt x="21227" y="4623"/>
                  </a:lnTo>
                  <a:lnTo>
                    <a:pt x="21132" y="4529"/>
                  </a:lnTo>
                  <a:lnTo>
                    <a:pt x="20944" y="4435"/>
                  </a:lnTo>
                  <a:lnTo>
                    <a:pt x="20378" y="4340"/>
                  </a:lnTo>
                  <a:lnTo>
                    <a:pt x="19906" y="4435"/>
                  </a:lnTo>
                  <a:lnTo>
                    <a:pt x="19529" y="4623"/>
                  </a:lnTo>
                  <a:lnTo>
                    <a:pt x="19434" y="4529"/>
                  </a:lnTo>
                  <a:lnTo>
                    <a:pt x="19340" y="4529"/>
                  </a:lnTo>
                  <a:lnTo>
                    <a:pt x="18868" y="4623"/>
                  </a:lnTo>
                  <a:lnTo>
                    <a:pt x="17925" y="5001"/>
                  </a:lnTo>
                  <a:lnTo>
                    <a:pt x="17925" y="4812"/>
                  </a:lnTo>
                  <a:lnTo>
                    <a:pt x="17736" y="5001"/>
                  </a:lnTo>
                  <a:lnTo>
                    <a:pt x="17548" y="5095"/>
                  </a:lnTo>
                  <a:lnTo>
                    <a:pt x="17359" y="5189"/>
                  </a:lnTo>
                  <a:lnTo>
                    <a:pt x="16887" y="5284"/>
                  </a:lnTo>
                  <a:lnTo>
                    <a:pt x="16982" y="5189"/>
                  </a:lnTo>
                  <a:lnTo>
                    <a:pt x="16982" y="5189"/>
                  </a:lnTo>
                  <a:lnTo>
                    <a:pt x="16321" y="5284"/>
                  </a:lnTo>
                  <a:lnTo>
                    <a:pt x="15755" y="5472"/>
                  </a:lnTo>
                  <a:lnTo>
                    <a:pt x="15189" y="5567"/>
                  </a:lnTo>
                  <a:lnTo>
                    <a:pt x="14623" y="5567"/>
                  </a:lnTo>
                  <a:lnTo>
                    <a:pt x="15283" y="5472"/>
                  </a:lnTo>
                  <a:lnTo>
                    <a:pt x="15189" y="5378"/>
                  </a:lnTo>
                  <a:lnTo>
                    <a:pt x="15095" y="5284"/>
                  </a:lnTo>
                  <a:lnTo>
                    <a:pt x="15095" y="5189"/>
                  </a:lnTo>
                  <a:lnTo>
                    <a:pt x="15095" y="5095"/>
                  </a:lnTo>
                  <a:lnTo>
                    <a:pt x="14906" y="5189"/>
                  </a:lnTo>
                  <a:lnTo>
                    <a:pt x="14529" y="5284"/>
                  </a:lnTo>
                  <a:lnTo>
                    <a:pt x="13680" y="5472"/>
                  </a:lnTo>
                  <a:lnTo>
                    <a:pt x="13680" y="5567"/>
                  </a:lnTo>
                  <a:lnTo>
                    <a:pt x="13585" y="5567"/>
                  </a:lnTo>
                  <a:lnTo>
                    <a:pt x="13585" y="5504"/>
                  </a:lnTo>
                  <a:lnTo>
                    <a:pt x="13585" y="5504"/>
                  </a:lnTo>
                  <a:lnTo>
                    <a:pt x="13397" y="5567"/>
                  </a:lnTo>
                  <a:lnTo>
                    <a:pt x="13208" y="5661"/>
                  </a:lnTo>
                  <a:lnTo>
                    <a:pt x="13302" y="5755"/>
                  </a:lnTo>
                  <a:lnTo>
                    <a:pt x="13585" y="5661"/>
                  </a:lnTo>
                  <a:lnTo>
                    <a:pt x="13868" y="5661"/>
                  </a:lnTo>
                  <a:lnTo>
                    <a:pt x="13585" y="5850"/>
                  </a:lnTo>
                  <a:lnTo>
                    <a:pt x="13302" y="5850"/>
                  </a:lnTo>
                  <a:lnTo>
                    <a:pt x="13019" y="5755"/>
                  </a:lnTo>
                  <a:lnTo>
                    <a:pt x="12736" y="5755"/>
                  </a:lnTo>
                  <a:lnTo>
                    <a:pt x="11133" y="6227"/>
                  </a:lnTo>
                  <a:lnTo>
                    <a:pt x="11038" y="6133"/>
                  </a:lnTo>
                  <a:lnTo>
                    <a:pt x="10472" y="6321"/>
                  </a:lnTo>
                  <a:lnTo>
                    <a:pt x="10001" y="6416"/>
                  </a:lnTo>
                  <a:lnTo>
                    <a:pt x="9434" y="6510"/>
                  </a:lnTo>
                  <a:lnTo>
                    <a:pt x="8680" y="6699"/>
                  </a:lnTo>
                  <a:lnTo>
                    <a:pt x="7642" y="6888"/>
                  </a:lnTo>
                  <a:lnTo>
                    <a:pt x="6416" y="7076"/>
                  </a:lnTo>
                  <a:lnTo>
                    <a:pt x="3963" y="7454"/>
                  </a:lnTo>
                  <a:lnTo>
                    <a:pt x="1604" y="7831"/>
                  </a:lnTo>
                  <a:lnTo>
                    <a:pt x="944" y="8020"/>
                  </a:lnTo>
                  <a:lnTo>
                    <a:pt x="567" y="7925"/>
                  </a:lnTo>
                  <a:lnTo>
                    <a:pt x="284" y="7831"/>
                  </a:lnTo>
                  <a:lnTo>
                    <a:pt x="189" y="7831"/>
                  </a:lnTo>
                  <a:lnTo>
                    <a:pt x="189" y="7925"/>
                  </a:lnTo>
                  <a:lnTo>
                    <a:pt x="189" y="8208"/>
                  </a:lnTo>
                  <a:lnTo>
                    <a:pt x="1" y="8397"/>
                  </a:lnTo>
                  <a:lnTo>
                    <a:pt x="1" y="8586"/>
                  </a:lnTo>
                  <a:lnTo>
                    <a:pt x="1" y="8680"/>
                  </a:lnTo>
                  <a:lnTo>
                    <a:pt x="95" y="8774"/>
                  </a:lnTo>
                  <a:lnTo>
                    <a:pt x="472" y="8869"/>
                  </a:lnTo>
                  <a:lnTo>
                    <a:pt x="755" y="8869"/>
                  </a:lnTo>
                  <a:lnTo>
                    <a:pt x="567" y="8963"/>
                  </a:lnTo>
                  <a:lnTo>
                    <a:pt x="755" y="8963"/>
                  </a:lnTo>
                  <a:lnTo>
                    <a:pt x="1038" y="8869"/>
                  </a:lnTo>
                  <a:lnTo>
                    <a:pt x="1416" y="8586"/>
                  </a:lnTo>
                  <a:lnTo>
                    <a:pt x="1416" y="8774"/>
                  </a:lnTo>
                  <a:lnTo>
                    <a:pt x="1510" y="8869"/>
                  </a:lnTo>
                  <a:lnTo>
                    <a:pt x="1699" y="8774"/>
                  </a:lnTo>
                  <a:lnTo>
                    <a:pt x="1793" y="8774"/>
                  </a:lnTo>
                  <a:lnTo>
                    <a:pt x="2265" y="8586"/>
                  </a:lnTo>
                  <a:lnTo>
                    <a:pt x="2642" y="8491"/>
                  </a:lnTo>
                  <a:lnTo>
                    <a:pt x="3397" y="8491"/>
                  </a:lnTo>
                  <a:lnTo>
                    <a:pt x="4152" y="8397"/>
                  </a:lnTo>
                  <a:lnTo>
                    <a:pt x="4623" y="8397"/>
                  </a:lnTo>
                  <a:lnTo>
                    <a:pt x="5001" y="8114"/>
                  </a:lnTo>
                  <a:lnTo>
                    <a:pt x="5001" y="8208"/>
                  </a:lnTo>
                  <a:lnTo>
                    <a:pt x="5284" y="8114"/>
                  </a:lnTo>
                  <a:lnTo>
                    <a:pt x="5850" y="7831"/>
                  </a:lnTo>
                  <a:lnTo>
                    <a:pt x="5944" y="7925"/>
                  </a:lnTo>
                  <a:lnTo>
                    <a:pt x="5850" y="8020"/>
                  </a:lnTo>
                  <a:lnTo>
                    <a:pt x="5850" y="8114"/>
                  </a:lnTo>
                  <a:lnTo>
                    <a:pt x="5944" y="8020"/>
                  </a:lnTo>
                  <a:lnTo>
                    <a:pt x="6416" y="7925"/>
                  </a:lnTo>
                  <a:lnTo>
                    <a:pt x="7170" y="7925"/>
                  </a:lnTo>
                  <a:lnTo>
                    <a:pt x="7170" y="8020"/>
                  </a:lnTo>
                  <a:lnTo>
                    <a:pt x="7076" y="8114"/>
                  </a:lnTo>
                  <a:lnTo>
                    <a:pt x="7265" y="8020"/>
                  </a:lnTo>
                  <a:lnTo>
                    <a:pt x="7359" y="7925"/>
                  </a:lnTo>
                  <a:lnTo>
                    <a:pt x="7359" y="7831"/>
                  </a:lnTo>
                  <a:lnTo>
                    <a:pt x="7548" y="8020"/>
                  </a:lnTo>
                  <a:lnTo>
                    <a:pt x="8397" y="7642"/>
                  </a:lnTo>
                  <a:lnTo>
                    <a:pt x="8963" y="7454"/>
                  </a:lnTo>
                  <a:lnTo>
                    <a:pt x="9151" y="7359"/>
                  </a:lnTo>
                  <a:lnTo>
                    <a:pt x="9246" y="7359"/>
                  </a:lnTo>
                  <a:lnTo>
                    <a:pt x="9151" y="7171"/>
                  </a:lnTo>
                  <a:lnTo>
                    <a:pt x="9246" y="7076"/>
                  </a:lnTo>
                  <a:lnTo>
                    <a:pt x="9340" y="7076"/>
                  </a:lnTo>
                  <a:lnTo>
                    <a:pt x="9340" y="7171"/>
                  </a:lnTo>
                  <a:lnTo>
                    <a:pt x="9434" y="7076"/>
                  </a:lnTo>
                  <a:lnTo>
                    <a:pt x="9529" y="7171"/>
                  </a:lnTo>
                  <a:lnTo>
                    <a:pt x="9434" y="7265"/>
                  </a:lnTo>
                  <a:lnTo>
                    <a:pt x="9340" y="7265"/>
                  </a:lnTo>
                  <a:lnTo>
                    <a:pt x="9340" y="7359"/>
                  </a:lnTo>
                  <a:lnTo>
                    <a:pt x="9717" y="7171"/>
                  </a:lnTo>
                  <a:lnTo>
                    <a:pt x="10095" y="7076"/>
                  </a:lnTo>
                  <a:lnTo>
                    <a:pt x="10095" y="7171"/>
                  </a:lnTo>
                  <a:lnTo>
                    <a:pt x="10001" y="7171"/>
                  </a:lnTo>
                  <a:lnTo>
                    <a:pt x="9906" y="7265"/>
                  </a:lnTo>
                  <a:lnTo>
                    <a:pt x="9906" y="7359"/>
                  </a:lnTo>
                  <a:lnTo>
                    <a:pt x="9623" y="7265"/>
                  </a:lnTo>
                  <a:lnTo>
                    <a:pt x="9717" y="7454"/>
                  </a:lnTo>
                  <a:lnTo>
                    <a:pt x="10850" y="7076"/>
                  </a:lnTo>
                  <a:lnTo>
                    <a:pt x="11038" y="7076"/>
                  </a:lnTo>
                  <a:lnTo>
                    <a:pt x="11133" y="7171"/>
                  </a:lnTo>
                  <a:lnTo>
                    <a:pt x="11321" y="7265"/>
                  </a:lnTo>
                  <a:lnTo>
                    <a:pt x="11416" y="7265"/>
                  </a:lnTo>
                  <a:lnTo>
                    <a:pt x="11604" y="7171"/>
                  </a:lnTo>
                  <a:lnTo>
                    <a:pt x="11793" y="6982"/>
                  </a:lnTo>
                  <a:lnTo>
                    <a:pt x="11887" y="6888"/>
                  </a:lnTo>
                  <a:lnTo>
                    <a:pt x="12170" y="6888"/>
                  </a:lnTo>
                  <a:lnTo>
                    <a:pt x="12076" y="7076"/>
                  </a:lnTo>
                  <a:lnTo>
                    <a:pt x="12265" y="7076"/>
                  </a:lnTo>
                  <a:lnTo>
                    <a:pt x="12359" y="6888"/>
                  </a:lnTo>
                  <a:lnTo>
                    <a:pt x="12548" y="6793"/>
                  </a:lnTo>
                  <a:lnTo>
                    <a:pt x="12736" y="6793"/>
                  </a:lnTo>
                  <a:lnTo>
                    <a:pt x="12453" y="6982"/>
                  </a:lnTo>
                  <a:lnTo>
                    <a:pt x="12925" y="6982"/>
                  </a:lnTo>
                  <a:lnTo>
                    <a:pt x="13491" y="6888"/>
                  </a:lnTo>
                  <a:lnTo>
                    <a:pt x="14434" y="6605"/>
                  </a:lnTo>
                  <a:lnTo>
                    <a:pt x="15849" y="6510"/>
                  </a:lnTo>
                  <a:lnTo>
                    <a:pt x="16510" y="6416"/>
                  </a:lnTo>
                  <a:lnTo>
                    <a:pt x="16982" y="6227"/>
                  </a:lnTo>
                  <a:lnTo>
                    <a:pt x="17831" y="6038"/>
                  </a:lnTo>
                  <a:lnTo>
                    <a:pt x="18680" y="6038"/>
                  </a:lnTo>
                  <a:lnTo>
                    <a:pt x="19057" y="5850"/>
                  </a:lnTo>
                  <a:lnTo>
                    <a:pt x="19340" y="5755"/>
                  </a:lnTo>
                  <a:lnTo>
                    <a:pt x="20472" y="5661"/>
                  </a:lnTo>
                  <a:lnTo>
                    <a:pt x="21604" y="5567"/>
                  </a:lnTo>
                  <a:lnTo>
                    <a:pt x="22736" y="5378"/>
                  </a:lnTo>
                  <a:lnTo>
                    <a:pt x="23774" y="5095"/>
                  </a:lnTo>
                  <a:lnTo>
                    <a:pt x="23774" y="5284"/>
                  </a:lnTo>
                  <a:lnTo>
                    <a:pt x="24151" y="5189"/>
                  </a:lnTo>
                  <a:lnTo>
                    <a:pt x="24246" y="5189"/>
                  </a:lnTo>
                  <a:lnTo>
                    <a:pt x="24246" y="5095"/>
                  </a:lnTo>
                  <a:lnTo>
                    <a:pt x="24623" y="5001"/>
                  </a:lnTo>
                  <a:lnTo>
                    <a:pt x="25000" y="5095"/>
                  </a:lnTo>
                  <a:lnTo>
                    <a:pt x="25378" y="5095"/>
                  </a:lnTo>
                  <a:lnTo>
                    <a:pt x="25755" y="4906"/>
                  </a:lnTo>
                  <a:lnTo>
                    <a:pt x="25755" y="5095"/>
                  </a:lnTo>
                  <a:lnTo>
                    <a:pt x="25849" y="5001"/>
                  </a:lnTo>
                  <a:lnTo>
                    <a:pt x="26132" y="4906"/>
                  </a:lnTo>
                  <a:lnTo>
                    <a:pt x="27264" y="4906"/>
                  </a:lnTo>
                  <a:lnTo>
                    <a:pt x="28491" y="4718"/>
                  </a:lnTo>
                  <a:lnTo>
                    <a:pt x="28302" y="4529"/>
                  </a:lnTo>
                  <a:lnTo>
                    <a:pt x="28491" y="4435"/>
                  </a:lnTo>
                  <a:lnTo>
                    <a:pt x="28585" y="4340"/>
                  </a:lnTo>
                  <a:lnTo>
                    <a:pt x="28774" y="4529"/>
                  </a:lnTo>
                  <a:lnTo>
                    <a:pt x="28679" y="4623"/>
                  </a:lnTo>
                  <a:lnTo>
                    <a:pt x="29717" y="4623"/>
                  </a:lnTo>
                  <a:lnTo>
                    <a:pt x="30189" y="4529"/>
                  </a:lnTo>
                  <a:lnTo>
                    <a:pt x="31510" y="4246"/>
                  </a:lnTo>
                  <a:lnTo>
                    <a:pt x="32076" y="4057"/>
                  </a:lnTo>
                  <a:lnTo>
                    <a:pt x="32547" y="3869"/>
                  </a:lnTo>
                  <a:lnTo>
                    <a:pt x="32642" y="3963"/>
                  </a:lnTo>
                  <a:lnTo>
                    <a:pt x="32830" y="4057"/>
                  </a:lnTo>
                  <a:lnTo>
                    <a:pt x="33019" y="4057"/>
                  </a:lnTo>
                  <a:lnTo>
                    <a:pt x="33679" y="3869"/>
                  </a:lnTo>
                  <a:lnTo>
                    <a:pt x="33962" y="3586"/>
                  </a:lnTo>
                  <a:lnTo>
                    <a:pt x="34623" y="3586"/>
                  </a:lnTo>
                  <a:lnTo>
                    <a:pt x="35660" y="3491"/>
                  </a:lnTo>
                  <a:lnTo>
                    <a:pt x="37170" y="3586"/>
                  </a:lnTo>
                  <a:lnTo>
                    <a:pt x="37547" y="3397"/>
                  </a:lnTo>
                  <a:lnTo>
                    <a:pt x="38019" y="3303"/>
                  </a:lnTo>
                  <a:lnTo>
                    <a:pt x="39151" y="3208"/>
                  </a:lnTo>
                  <a:lnTo>
                    <a:pt x="41038" y="3208"/>
                  </a:lnTo>
                  <a:lnTo>
                    <a:pt x="41038" y="3114"/>
                  </a:lnTo>
                  <a:lnTo>
                    <a:pt x="41226" y="3020"/>
                  </a:lnTo>
                  <a:lnTo>
                    <a:pt x="41981" y="2925"/>
                  </a:lnTo>
                  <a:lnTo>
                    <a:pt x="44811" y="2925"/>
                  </a:lnTo>
                  <a:lnTo>
                    <a:pt x="45000" y="2831"/>
                  </a:lnTo>
                  <a:lnTo>
                    <a:pt x="45189" y="2642"/>
                  </a:lnTo>
                  <a:lnTo>
                    <a:pt x="45283" y="2548"/>
                  </a:lnTo>
                  <a:lnTo>
                    <a:pt x="45566" y="2548"/>
                  </a:lnTo>
                  <a:lnTo>
                    <a:pt x="45472" y="2737"/>
                  </a:lnTo>
                  <a:lnTo>
                    <a:pt x="45472" y="2737"/>
                  </a:lnTo>
                  <a:lnTo>
                    <a:pt x="46132" y="2548"/>
                  </a:lnTo>
                  <a:lnTo>
                    <a:pt x="46887" y="2548"/>
                  </a:lnTo>
                  <a:lnTo>
                    <a:pt x="47547" y="2454"/>
                  </a:lnTo>
                  <a:lnTo>
                    <a:pt x="48207" y="2265"/>
                  </a:lnTo>
                  <a:lnTo>
                    <a:pt x="48302" y="2359"/>
                  </a:lnTo>
                  <a:lnTo>
                    <a:pt x="49434" y="2359"/>
                  </a:lnTo>
                  <a:lnTo>
                    <a:pt x="49717" y="2265"/>
                  </a:lnTo>
                  <a:lnTo>
                    <a:pt x="50094" y="2171"/>
                  </a:lnTo>
                  <a:lnTo>
                    <a:pt x="50755" y="2076"/>
                  </a:lnTo>
                  <a:lnTo>
                    <a:pt x="52170" y="1982"/>
                  </a:lnTo>
                  <a:lnTo>
                    <a:pt x="54056" y="1793"/>
                  </a:lnTo>
                  <a:lnTo>
                    <a:pt x="56132" y="1510"/>
                  </a:lnTo>
                  <a:lnTo>
                    <a:pt x="56037" y="1605"/>
                  </a:lnTo>
                  <a:lnTo>
                    <a:pt x="55943" y="1699"/>
                  </a:lnTo>
                  <a:lnTo>
                    <a:pt x="55754" y="1699"/>
                  </a:lnTo>
                  <a:lnTo>
                    <a:pt x="55471" y="1793"/>
                  </a:lnTo>
                  <a:lnTo>
                    <a:pt x="55377" y="1888"/>
                  </a:lnTo>
                  <a:lnTo>
                    <a:pt x="56415" y="1605"/>
                  </a:lnTo>
                  <a:lnTo>
                    <a:pt x="56887" y="1510"/>
                  </a:lnTo>
                  <a:lnTo>
                    <a:pt x="56981" y="1605"/>
                  </a:lnTo>
                  <a:lnTo>
                    <a:pt x="56887" y="1699"/>
                  </a:lnTo>
                  <a:lnTo>
                    <a:pt x="57358" y="1605"/>
                  </a:lnTo>
                  <a:lnTo>
                    <a:pt x="57736" y="1605"/>
                  </a:lnTo>
                  <a:lnTo>
                    <a:pt x="58207" y="1510"/>
                  </a:lnTo>
                  <a:lnTo>
                    <a:pt x="58679" y="1510"/>
                  </a:lnTo>
                  <a:lnTo>
                    <a:pt x="58773" y="1416"/>
                  </a:lnTo>
                  <a:lnTo>
                    <a:pt x="58868" y="1322"/>
                  </a:lnTo>
                  <a:lnTo>
                    <a:pt x="59056" y="1133"/>
                  </a:lnTo>
                  <a:lnTo>
                    <a:pt x="59151" y="1227"/>
                  </a:lnTo>
                  <a:lnTo>
                    <a:pt x="59339" y="1227"/>
                  </a:lnTo>
                  <a:lnTo>
                    <a:pt x="59434" y="1322"/>
                  </a:lnTo>
                  <a:lnTo>
                    <a:pt x="59339" y="1510"/>
                  </a:lnTo>
                  <a:lnTo>
                    <a:pt x="59811" y="1416"/>
                  </a:lnTo>
                  <a:lnTo>
                    <a:pt x="60000" y="1322"/>
                  </a:lnTo>
                  <a:lnTo>
                    <a:pt x="60094" y="1416"/>
                  </a:lnTo>
                  <a:lnTo>
                    <a:pt x="60377" y="1322"/>
                  </a:lnTo>
                  <a:lnTo>
                    <a:pt x="60660" y="1227"/>
                  </a:lnTo>
                  <a:lnTo>
                    <a:pt x="61320" y="1133"/>
                  </a:lnTo>
                  <a:lnTo>
                    <a:pt x="61981" y="1227"/>
                  </a:lnTo>
                  <a:lnTo>
                    <a:pt x="62641" y="1227"/>
                  </a:lnTo>
                  <a:lnTo>
                    <a:pt x="62547" y="1133"/>
                  </a:lnTo>
                  <a:lnTo>
                    <a:pt x="63207" y="1039"/>
                  </a:lnTo>
                  <a:lnTo>
                    <a:pt x="63019" y="1133"/>
                  </a:lnTo>
                  <a:lnTo>
                    <a:pt x="63585" y="1133"/>
                  </a:lnTo>
                  <a:lnTo>
                    <a:pt x="63302" y="1039"/>
                  </a:lnTo>
                  <a:lnTo>
                    <a:pt x="63773" y="850"/>
                  </a:lnTo>
                  <a:lnTo>
                    <a:pt x="64151" y="756"/>
                  </a:lnTo>
                  <a:lnTo>
                    <a:pt x="64434" y="850"/>
                  </a:lnTo>
                  <a:lnTo>
                    <a:pt x="64434" y="1133"/>
                  </a:lnTo>
                  <a:lnTo>
                    <a:pt x="65283" y="850"/>
                  </a:lnTo>
                  <a:lnTo>
                    <a:pt x="65283" y="944"/>
                  </a:lnTo>
                  <a:lnTo>
                    <a:pt x="65471" y="944"/>
                  </a:lnTo>
                  <a:lnTo>
                    <a:pt x="65566" y="850"/>
                  </a:lnTo>
                  <a:lnTo>
                    <a:pt x="65754" y="944"/>
                  </a:lnTo>
                  <a:lnTo>
                    <a:pt x="66132" y="850"/>
                  </a:lnTo>
                  <a:lnTo>
                    <a:pt x="66981" y="850"/>
                  </a:lnTo>
                  <a:lnTo>
                    <a:pt x="66981" y="944"/>
                  </a:lnTo>
                  <a:lnTo>
                    <a:pt x="66886" y="1039"/>
                  </a:lnTo>
                  <a:lnTo>
                    <a:pt x="66792" y="1039"/>
                  </a:lnTo>
                  <a:lnTo>
                    <a:pt x="66792" y="1133"/>
                  </a:lnTo>
                  <a:lnTo>
                    <a:pt x="67641" y="944"/>
                  </a:lnTo>
                  <a:lnTo>
                    <a:pt x="68113" y="850"/>
                  </a:lnTo>
                  <a:lnTo>
                    <a:pt x="68584" y="850"/>
                  </a:lnTo>
                  <a:lnTo>
                    <a:pt x="68773" y="944"/>
                  </a:lnTo>
                  <a:lnTo>
                    <a:pt x="68962" y="944"/>
                  </a:lnTo>
                  <a:lnTo>
                    <a:pt x="69150" y="850"/>
                  </a:lnTo>
                  <a:lnTo>
                    <a:pt x="70849" y="944"/>
                  </a:lnTo>
                  <a:lnTo>
                    <a:pt x="71509" y="850"/>
                  </a:lnTo>
                  <a:lnTo>
                    <a:pt x="72169" y="756"/>
                  </a:lnTo>
                  <a:lnTo>
                    <a:pt x="73207" y="756"/>
                  </a:lnTo>
                  <a:lnTo>
                    <a:pt x="73584" y="944"/>
                  </a:lnTo>
                  <a:lnTo>
                    <a:pt x="73962" y="944"/>
                  </a:lnTo>
                  <a:lnTo>
                    <a:pt x="73773" y="756"/>
                  </a:lnTo>
                  <a:lnTo>
                    <a:pt x="74056" y="567"/>
                  </a:lnTo>
                  <a:lnTo>
                    <a:pt x="74150" y="567"/>
                  </a:lnTo>
                  <a:lnTo>
                    <a:pt x="74150" y="756"/>
                  </a:lnTo>
                  <a:lnTo>
                    <a:pt x="74339" y="850"/>
                  </a:lnTo>
                  <a:lnTo>
                    <a:pt x="74433" y="756"/>
                  </a:lnTo>
                  <a:lnTo>
                    <a:pt x="74716" y="661"/>
                  </a:lnTo>
                  <a:lnTo>
                    <a:pt x="75188" y="661"/>
                  </a:lnTo>
                  <a:lnTo>
                    <a:pt x="75188" y="756"/>
                  </a:lnTo>
                  <a:lnTo>
                    <a:pt x="74999" y="850"/>
                  </a:lnTo>
                  <a:lnTo>
                    <a:pt x="75377" y="756"/>
                  </a:lnTo>
                  <a:lnTo>
                    <a:pt x="75754" y="756"/>
                  </a:lnTo>
                  <a:lnTo>
                    <a:pt x="75471" y="850"/>
                  </a:lnTo>
                  <a:lnTo>
                    <a:pt x="75565" y="944"/>
                  </a:lnTo>
                  <a:lnTo>
                    <a:pt x="76226" y="1039"/>
                  </a:lnTo>
                  <a:lnTo>
                    <a:pt x="76320" y="850"/>
                  </a:lnTo>
                  <a:lnTo>
                    <a:pt x="76509" y="850"/>
                  </a:lnTo>
                  <a:lnTo>
                    <a:pt x="76792" y="756"/>
                  </a:lnTo>
                  <a:lnTo>
                    <a:pt x="77075" y="661"/>
                  </a:lnTo>
                  <a:lnTo>
                    <a:pt x="76886" y="850"/>
                  </a:lnTo>
                  <a:lnTo>
                    <a:pt x="76981" y="944"/>
                  </a:lnTo>
                  <a:lnTo>
                    <a:pt x="77264" y="1039"/>
                  </a:lnTo>
                  <a:lnTo>
                    <a:pt x="77547" y="1133"/>
                  </a:lnTo>
                  <a:lnTo>
                    <a:pt x="77924" y="1227"/>
                  </a:lnTo>
                  <a:lnTo>
                    <a:pt x="78018" y="1133"/>
                  </a:lnTo>
                  <a:lnTo>
                    <a:pt x="77924" y="1039"/>
                  </a:lnTo>
                  <a:lnTo>
                    <a:pt x="78207" y="944"/>
                  </a:lnTo>
                  <a:lnTo>
                    <a:pt x="78490" y="1039"/>
                  </a:lnTo>
                  <a:lnTo>
                    <a:pt x="78773" y="1039"/>
                  </a:lnTo>
                  <a:lnTo>
                    <a:pt x="79056" y="1133"/>
                  </a:lnTo>
                  <a:lnTo>
                    <a:pt x="79716" y="944"/>
                  </a:lnTo>
                  <a:lnTo>
                    <a:pt x="80282" y="756"/>
                  </a:lnTo>
                  <a:lnTo>
                    <a:pt x="80282" y="850"/>
                  </a:lnTo>
                  <a:lnTo>
                    <a:pt x="80188" y="944"/>
                  </a:lnTo>
                  <a:lnTo>
                    <a:pt x="80848" y="1039"/>
                  </a:lnTo>
                  <a:lnTo>
                    <a:pt x="81131" y="1039"/>
                  </a:lnTo>
                  <a:lnTo>
                    <a:pt x="81131" y="1133"/>
                  </a:lnTo>
                  <a:lnTo>
                    <a:pt x="81037" y="1227"/>
                  </a:lnTo>
                  <a:lnTo>
                    <a:pt x="81697" y="1039"/>
                  </a:lnTo>
                  <a:lnTo>
                    <a:pt x="81886" y="944"/>
                  </a:lnTo>
                  <a:lnTo>
                    <a:pt x="81792" y="850"/>
                  </a:lnTo>
                  <a:lnTo>
                    <a:pt x="81414" y="850"/>
                  </a:lnTo>
                  <a:lnTo>
                    <a:pt x="80943" y="944"/>
                  </a:lnTo>
                  <a:lnTo>
                    <a:pt x="81037" y="756"/>
                  </a:lnTo>
                  <a:lnTo>
                    <a:pt x="80754" y="944"/>
                  </a:lnTo>
                  <a:lnTo>
                    <a:pt x="80660" y="756"/>
                  </a:lnTo>
                  <a:lnTo>
                    <a:pt x="80754" y="661"/>
                  </a:lnTo>
                  <a:lnTo>
                    <a:pt x="80188" y="661"/>
                  </a:lnTo>
                  <a:lnTo>
                    <a:pt x="80188" y="567"/>
                  </a:lnTo>
                  <a:lnTo>
                    <a:pt x="80282" y="567"/>
                  </a:lnTo>
                  <a:lnTo>
                    <a:pt x="79528" y="473"/>
                  </a:lnTo>
                  <a:lnTo>
                    <a:pt x="79339" y="567"/>
                  </a:lnTo>
                  <a:lnTo>
                    <a:pt x="79245" y="567"/>
                  </a:lnTo>
                  <a:lnTo>
                    <a:pt x="79245" y="661"/>
                  </a:lnTo>
                  <a:lnTo>
                    <a:pt x="79056" y="850"/>
                  </a:lnTo>
                  <a:lnTo>
                    <a:pt x="78867" y="378"/>
                  </a:lnTo>
                  <a:lnTo>
                    <a:pt x="78679" y="473"/>
                  </a:lnTo>
                  <a:lnTo>
                    <a:pt x="78396" y="567"/>
                  </a:lnTo>
                  <a:lnTo>
                    <a:pt x="78018" y="661"/>
                  </a:lnTo>
                  <a:lnTo>
                    <a:pt x="77924" y="661"/>
                  </a:lnTo>
                  <a:lnTo>
                    <a:pt x="77830" y="567"/>
                  </a:lnTo>
                  <a:lnTo>
                    <a:pt x="77075" y="567"/>
                  </a:lnTo>
                  <a:lnTo>
                    <a:pt x="77264" y="473"/>
                  </a:lnTo>
                  <a:lnTo>
                    <a:pt x="77169" y="284"/>
                  </a:lnTo>
                  <a:lnTo>
                    <a:pt x="76981" y="378"/>
                  </a:lnTo>
                  <a:lnTo>
                    <a:pt x="76792" y="473"/>
                  </a:lnTo>
                  <a:lnTo>
                    <a:pt x="76037" y="473"/>
                  </a:lnTo>
                  <a:lnTo>
                    <a:pt x="74716" y="190"/>
                  </a:lnTo>
                  <a:lnTo>
                    <a:pt x="74433" y="378"/>
                  </a:lnTo>
                  <a:lnTo>
                    <a:pt x="74056" y="378"/>
                  </a:lnTo>
                  <a:lnTo>
                    <a:pt x="74150" y="190"/>
                  </a:lnTo>
                  <a:lnTo>
                    <a:pt x="74056" y="190"/>
                  </a:lnTo>
                  <a:lnTo>
                    <a:pt x="73773" y="284"/>
                  </a:lnTo>
                  <a:lnTo>
                    <a:pt x="73773" y="95"/>
                  </a:lnTo>
                  <a:lnTo>
                    <a:pt x="73301" y="190"/>
                  </a:lnTo>
                  <a:lnTo>
                    <a:pt x="72830" y="190"/>
                  </a:lnTo>
                  <a:lnTo>
                    <a:pt x="72830" y="378"/>
                  </a:lnTo>
                  <a:lnTo>
                    <a:pt x="72924" y="473"/>
                  </a:lnTo>
                  <a:lnTo>
                    <a:pt x="72924" y="567"/>
                  </a:lnTo>
                  <a:lnTo>
                    <a:pt x="72735" y="661"/>
                  </a:lnTo>
                  <a:lnTo>
                    <a:pt x="72735" y="567"/>
                  </a:lnTo>
                  <a:lnTo>
                    <a:pt x="72547" y="473"/>
                  </a:lnTo>
                  <a:lnTo>
                    <a:pt x="72452" y="378"/>
                  </a:lnTo>
                  <a:lnTo>
                    <a:pt x="72641" y="284"/>
                  </a:lnTo>
                  <a:lnTo>
                    <a:pt x="71603" y="284"/>
                  </a:lnTo>
                  <a:lnTo>
                    <a:pt x="70849" y="190"/>
                  </a:lnTo>
                  <a:lnTo>
                    <a:pt x="70660" y="284"/>
                  </a:lnTo>
                  <a:lnTo>
                    <a:pt x="69905" y="473"/>
                  </a:lnTo>
                  <a:lnTo>
                    <a:pt x="69056" y="473"/>
                  </a:lnTo>
                  <a:lnTo>
                    <a:pt x="68207" y="378"/>
                  </a:lnTo>
                  <a:lnTo>
                    <a:pt x="67547" y="284"/>
                  </a:lnTo>
                  <a:lnTo>
                    <a:pt x="67641" y="190"/>
                  </a:lnTo>
                  <a:lnTo>
                    <a:pt x="67735" y="190"/>
                  </a:lnTo>
                  <a:lnTo>
                    <a:pt x="67169" y="95"/>
                  </a:lnTo>
                  <a:lnTo>
                    <a:pt x="66698" y="95"/>
                  </a:lnTo>
                  <a:lnTo>
                    <a:pt x="66886" y="190"/>
                  </a:lnTo>
                  <a:lnTo>
                    <a:pt x="65283" y="190"/>
                  </a:lnTo>
                  <a:lnTo>
                    <a:pt x="64905" y="95"/>
                  </a:lnTo>
                  <a:lnTo>
                    <a:pt x="64905" y="190"/>
                  </a:lnTo>
                  <a:lnTo>
                    <a:pt x="65000" y="190"/>
                  </a:lnTo>
                  <a:lnTo>
                    <a:pt x="65094" y="284"/>
                  </a:lnTo>
                  <a:lnTo>
                    <a:pt x="65094" y="378"/>
                  </a:lnTo>
                  <a:lnTo>
                    <a:pt x="64528" y="284"/>
                  </a:lnTo>
                  <a:lnTo>
                    <a:pt x="63962" y="190"/>
                  </a:lnTo>
                  <a:lnTo>
                    <a:pt x="63773" y="284"/>
                  </a:lnTo>
                  <a:lnTo>
                    <a:pt x="63585" y="473"/>
                  </a:lnTo>
                  <a:lnTo>
                    <a:pt x="63396" y="567"/>
                  </a:lnTo>
                  <a:lnTo>
                    <a:pt x="63302" y="567"/>
                  </a:lnTo>
                  <a:lnTo>
                    <a:pt x="63207" y="473"/>
                  </a:lnTo>
                  <a:lnTo>
                    <a:pt x="63207" y="284"/>
                  </a:lnTo>
                  <a:lnTo>
                    <a:pt x="63396" y="284"/>
                  </a:lnTo>
                  <a:lnTo>
                    <a:pt x="63490" y="190"/>
                  </a:lnTo>
                  <a:lnTo>
                    <a:pt x="63113" y="190"/>
                  </a:lnTo>
                  <a:lnTo>
                    <a:pt x="61981" y="284"/>
                  </a:lnTo>
                  <a:lnTo>
                    <a:pt x="61320" y="284"/>
                  </a:lnTo>
                  <a:lnTo>
                    <a:pt x="61226" y="190"/>
                  </a:lnTo>
                  <a:lnTo>
                    <a:pt x="61320" y="95"/>
                  </a:lnTo>
                  <a:lnTo>
                    <a:pt x="60849" y="190"/>
                  </a:lnTo>
                  <a:lnTo>
                    <a:pt x="60547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29;p46"/>
            <p:cNvSpPr/>
            <p:nvPr/>
          </p:nvSpPr>
          <p:spPr>
            <a:xfrm>
              <a:off x="2202700" y="1204225"/>
              <a:ext cx="176900" cy="176900"/>
            </a:xfrm>
            <a:custGeom>
              <a:avLst/>
              <a:gdLst/>
              <a:ahLst/>
              <a:cxnLst/>
              <a:rect l="l" t="t" r="r" b="b"/>
              <a:pathLst>
                <a:path w="7076" h="7076" extrusionOk="0">
                  <a:moveTo>
                    <a:pt x="2548" y="1132"/>
                  </a:moveTo>
                  <a:lnTo>
                    <a:pt x="2548" y="1132"/>
                  </a:lnTo>
                  <a:lnTo>
                    <a:pt x="2548" y="1132"/>
                  </a:lnTo>
                  <a:close/>
                  <a:moveTo>
                    <a:pt x="2170" y="1132"/>
                  </a:moveTo>
                  <a:lnTo>
                    <a:pt x="2170" y="1227"/>
                  </a:lnTo>
                  <a:lnTo>
                    <a:pt x="2265" y="1132"/>
                  </a:lnTo>
                  <a:close/>
                  <a:moveTo>
                    <a:pt x="2076" y="1227"/>
                  </a:moveTo>
                  <a:lnTo>
                    <a:pt x="2076" y="1227"/>
                  </a:lnTo>
                  <a:lnTo>
                    <a:pt x="2076" y="1227"/>
                  </a:lnTo>
                  <a:close/>
                  <a:moveTo>
                    <a:pt x="472" y="1604"/>
                  </a:moveTo>
                  <a:lnTo>
                    <a:pt x="378" y="1698"/>
                  </a:lnTo>
                  <a:lnTo>
                    <a:pt x="472" y="1651"/>
                  </a:lnTo>
                  <a:lnTo>
                    <a:pt x="472" y="1651"/>
                  </a:lnTo>
                  <a:lnTo>
                    <a:pt x="472" y="1604"/>
                  </a:lnTo>
                  <a:close/>
                  <a:moveTo>
                    <a:pt x="567" y="1604"/>
                  </a:moveTo>
                  <a:lnTo>
                    <a:pt x="472" y="1651"/>
                  </a:lnTo>
                  <a:lnTo>
                    <a:pt x="472" y="1651"/>
                  </a:lnTo>
                  <a:lnTo>
                    <a:pt x="472" y="1698"/>
                  </a:lnTo>
                  <a:lnTo>
                    <a:pt x="567" y="1604"/>
                  </a:lnTo>
                  <a:close/>
                  <a:moveTo>
                    <a:pt x="6038" y="3680"/>
                  </a:moveTo>
                  <a:lnTo>
                    <a:pt x="6015" y="3703"/>
                  </a:lnTo>
                  <a:lnTo>
                    <a:pt x="6015" y="3703"/>
                  </a:lnTo>
                  <a:lnTo>
                    <a:pt x="6227" y="3774"/>
                  </a:lnTo>
                  <a:lnTo>
                    <a:pt x="6038" y="3680"/>
                  </a:lnTo>
                  <a:close/>
                  <a:moveTo>
                    <a:pt x="850" y="0"/>
                  </a:moveTo>
                  <a:lnTo>
                    <a:pt x="378" y="378"/>
                  </a:lnTo>
                  <a:lnTo>
                    <a:pt x="1" y="755"/>
                  </a:lnTo>
                  <a:lnTo>
                    <a:pt x="95" y="849"/>
                  </a:lnTo>
                  <a:lnTo>
                    <a:pt x="189" y="1038"/>
                  </a:lnTo>
                  <a:lnTo>
                    <a:pt x="284" y="1132"/>
                  </a:lnTo>
                  <a:lnTo>
                    <a:pt x="378" y="1227"/>
                  </a:lnTo>
                  <a:lnTo>
                    <a:pt x="472" y="1227"/>
                  </a:lnTo>
                  <a:lnTo>
                    <a:pt x="755" y="1132"/>
                  </a:lnTo>
                  <a:lnTo>
                    <a:pt x="755" y="1132"/>
                  </a:lnTo>
                  <a:lnTo>
                    <a:pt x="472" y="1415"/>
                  </a:lnTo>
                  <a:lnTo>
                    <a:pt x="661" y="1415"/>
                  </a:lnTo>
                  <a:lnTo>
                    <a:pt x="567" y="1604"/>
                  </a:lnTo>
                  <a:lnTo>
                    <a:pt x="567" y="1604"/>
                  </a:lnTo>
                  <a:lnTo>
                    <a:pt x="1227" y="1415"/>
                  </a:lnTo>
                  <a:lnTo>
                    <a:pt x="1038" y="1604"/>
                  </a:lnTo>
                  <a:lnTo>
                    <a:pt x="850" y="1887"/>
                  </a:lnTo>
                  <a:lnTo>
                    <a:pt x="1321" y="2264"/>
                  </a:lnTo>
                  <a:lnTo>
                    <a:pt x="2548" y="3114"/>
                  </a:lnTo>
                  <a:lnTo>
                    <a:pt x="3963" y="4057"/>
                  </a:lnTo>
                  <a:lnTo>
                    <a:pt x="4529" y="4340"/>
                  </a:lnTo>
                  <a:lnTo>
                    <a:pt x="4812" y="4340"/>
                  </a:lnTo>
                  <a:lnTo>
                    <a:pt x="4718" y="4434"/>
                  </a:lnTo>
                  <a:lnTo>
                    <a:pt x="4718" y="4529"/>
                  </a:lnTo>
                  <a:lnTo>
                    <a:pt x="5001" y="4717"/>
                  </a:lnTo>
                  <a:lnTo>
                    <a:pt x="5001" y="4717"/>
                  </a:lnTo>
                  <a:lnTo>
                    <a:pt x="4812" y="4623"/>
                  </a:lnTo>
                  <a:lnTo>
                    <a:pt x="4906" y="4812"/>
                  </a:lnTo>
                  <a:lnTo>
                    <a:pt x="5189" y="5000"/>
                  </a:lnTo>
                  <a:lnTo>
                    <a:pt x="5189" y="5000"/>
                  </a:lnTo>
                  <a:lnTo>
                    <a:pt x="5001" y="4906"/>
                  </a:lnTo>
                  <a:lnTo>
                    <a:pt x="4718" y="4812"/>
                  </a:lnTo>
                  <a:lnTo>
                    <a:pt x="4812" y="4812"/>
                  </a:lnTo>
                  <a:lnTo>
                    <a:pt x="4623" y="4717"/>
                  </a:lnTo>
                  <a:lnTo>
                    <a:pt x="4246" y="4717"/>
                  </a:lnTo>
                  <a:lnTo>
                    <a:pt x="4246" y="4623"/>
                  </a:lnTo>
                  <a:lnTo>
                    <a:pt x="4057" y="4812"/>
                  </a:lnTo>
                  <a:lnTo>
                    <a:pt x="3963" y="5095"/>
                  </a:lnTo>
                  <a:lnTo>
                    <a:pt x="4151" y="4906"/>
                  </a:lnTo>
                  <a:lnTo>
                    <a:pt x="4623" y="4906"/>
                  </a:lnTo>
                  <a:lnTo>
                    <a:pt x="4529" y="5000"/>
                  </a:lnTo>
                  <a:lnTo>
                    <a:pt x="4529" y="5189"/>
                  </a:lnTo>
                  <a:lnTo>
                    <a:pt x="4623" y="5378"/>
                  </a:lnTo>
                  <a:lnTo>
                    <a:pt x="4340" y="5472"/>
                  </a:lnTo>
                  <a:lnTo>
                    <a:pt x="3963" y="5755"/>
                  </a:lnTo>
                  <a:lnTo>
                    <a:pt x="3585" y="6132"/>
                  </a:lnTo>
                  <a:lnTo>
                    <a:pt x="3491" y="6321"/>
                  </a:lnTo>
                  <a:lnTo>
                    <a:pt x="3491" y="6510"/>
                  </a:lnTo>
                  <a:lnTo>
                    <a:pt x="3302" y="6415"/>
                  </a:lnTo>
                  <a:lnTo>
                    <a:pt x="3208" y="6321"/>
                  </a:lnTo>
                  <a:lnTo>
                    <a:pt x="3114" y="6415"/>
                  </a:lnTo>
                  <a:lnTo>
                    <a:pt x="3019" y="6604"/>
                  </a:lnTo>
                  <a:lnTo>
                    <a:pt x="3019" y="6793"/>
                  </a:lnTo>
                  <a:lnTo>
                    <a:pt x="3302" y="6981"/>
                  </a:lnTo>
                  <a:lnTo>
                    <a:pt x="3397" y="6981"/>
                  </a:lnTo>
                  <a:lnTo>
                    <a:pt x="3585" y="6887"/>
                  </a:lnTo>
                  <a:lnTo>
                    <a:pt x="3680" y="6604"/>
                  </a:lnTo>
                  <a:lnTo>
                    <a:pt x="3680" y="6227"/>
                  </a:lnTo>
                  <a:lnTo>
                    <a:pt x="3868" y="6415"/>
                  </a:lnTo>
                  <a:lnTo>
                    <a:pt x="4151" y="6604"/>
                  </a:lnTo>
                  <a:lnTo>
                    <a:pt x="4246" y="6510"/>
                  </a:lnTo>
                  <a:lnTo>
                    <a:pt x="4529" y="6227"/>
                  </a:lnTo>
                  <a:lnTo>
                    <a:pt x="4718" y="5849"/>
                  </a:lnTo>
                  <a:lnTo>
                    <a:pt x="4812" y="5566"/>
                  </a:lnTo>
                  <a:lnTo>
                    <a:pt x="5284" y="5661"/>
                  </a:lnTo>
                  <a:lnTo>
                    <a:pt x="5661" y="5849"/>
                  </a:lnTo>
                  <a:lnTo>
                    <a:pt x="5661" y="5661"/>
                  </a:lnTo>
                  <a:lnTo>
                    <a:pt x="5755" y="5566"/>
                  </a:lnTo>
                  <a:lnTo>
                    <a:pt x="5944" y="5283"/>
                  </a:lnTo>
                  <a:lnTo>
                    <a:pt x="5944" y="5095"/>
                  </a:lnTo>
                  <a:lnTo>
                    <a:pt x="5755" y="5000"/>
                  </a:lnTo>
                  <a:lnTo>
                    <a:pt x="6133" y="5000"/>
                  </a:lnTo>
                  <a:lnTo>
                    <a:pt x="6416" y="4906"/>
                  </a:lnTo>
                  <a:lnTo>
                    <a:pt x="6793" y="4529"/>
                  </a:lnTo>
                  <a:lnTo>
                    <a:pt x="6699" y="4529"/>
                  </a:lnTo>
                  <a:lnTo>
                    <a:pt x="6416" y="4434"/>
                  </a:lnTo>
                  <a:lnTo>
                    <a:pt x="6227" y="4434"/>
                  </a:lnTo>
                  <a:lnTo>
                    <a:pt x="6887" y="4340"/>
                  </a:lnTo>
                  <a:lnTo>
                    <a:pt x="7076" y="4246"/>
                  </a:lnTo>
                  <a:lnTo>
                    <a:pt x="6982" y="4246"/>
                  </a:lnTo>
                  <a:lnTo>
                    <a:pt x="6604" y="4151"/>
                  </a:lnTo>
                  <a:lnTo>
                    <a:pt x="6321" y="4151"/>
                  </a:lnTo>
                  <a:lnTo>
                    <a:pt x="6699" y="4057"/>
                  </a:lnTo>
                  <a:lnTo>
                    <a:pt x="6793" y="3963"/>
                  </a:lnTo>
                  <a:lnTo>
                    <a:pt x="5850" y="3963"/>
                  </a:lnTo>
                  <a:lnTo>
                    <a:pt x="5944" y="3868"/>
                  </a:lnTo>
                  <a:lnTo>
                    <a:pt x="5944" y="3774"/>
                  </a:lnTo>
                  <a:lnTo>
                    <a:pt x="6015" y="3703"/>
                  </a:lnTo>
                  <a:lnTo>
                    <a:pt x="6015" y="3703"/>
                  </a:lnTo>
                  <a:lnTo>
                    <a:pt x="5944" y="3680"/>
                  </a:lnTo>
                  <a:lnTo>
                    <a:pt x="5472" y="3680"/>
                  </a:lnTo>
                  <a:lnTo>
                    <a:pt x="5284" y="3585"/>
                  </a:lnTo>
                  <a:lnTo>
                    <a:pt x="5095" y="3397"/>
                  </a:lnTo>
                  <a:lnTo>
                    <a:pt x="5001" y="3019"/>
                  </a:lnTo>
                  <a:lnTo>
                    <a:pt x="5001" y="2736"/>
                  </a:lnTo>
                  <a:lnTo>
                    <a:pt x="4529" y="2642"/>
                  </a:lnTo>
                  <a:lnTo>
                    <a:pt x="3491" y="2264"/>
                  </a:lnTo>
                  <a:lnTo>
                    <a:pt x="2925" y="1981"/>
                  </a:lnTo>
                  <a:lnTo>
                    <a:pt x="2548" y="1698"/>
                  </a:lnTo>
                  <a:lnTo>
                    <a:pt x="2359" y="1415"/>
                  </a:lnTo>
                  <a:lnTo>
                    <a:pt x="2359" y="1321"/>
                  </a:lnTo>
                  <a:lnTo>
                    <a:pt x="2548" y="1132"/>
                  </a:lnTo>
                  <a:lnTo>
                    <a:pt x="2265" y="1321"/>
                  </a:lnTo>
                  <a:lnTo>
                    <a:pt x="2170" y="1321"/>
                  </a:lnTo>
                  <a:lnTo>
                    <a:pt x="2170" y="1227"/>
                  </a:lnTo>
                  <a:lnTo>
                    <a:pt x="2076" y="1321"/>
                  </a:lnTo>
                  <a:lnTo>
                    <a:pt x="2076" y="1227"/>
                  </a:lnTo>
                  <a:lnTo>
                    <a:pt x="1887" y="1510"/>
                  </a:lnTo>
                  <a:lnTo>
                    <a:pt x="1887" y="1321"/>
                  </a:lnTo>
                  <a:lnTo>
                    <a:pt x="1793" y="1132"/>
                  </a:lnTo>
                  <a:lnTo>
                    <a:pt x="1321" y="849"/>
                  </a:lnTo>
                  <a:lnTo>
                    <a:pt x="1133" y="661"/>
                  </a:lnTo>
                  <a:lnTo>
                    <a:pt x="944" y="472"/>
                  </a:lnTo>
                  <a:lnTo>
                    <a:pt x="850" y="283"/>
                  </a:lnTo>
                  <a:lnTo>
                    <a:pt x="850" y="0"/>
                  </a:lnTo>
                  <a:close/>
                  <a:moveTo>
                    <a:pt x="2642" y="6793"/>
                  </a:moveTo>
                  <a:lnTo>
                    <a:pt x="2642" y="6981"/>
                  </a:lnTo>
                  <a:lnTo>
                    <a:pt x="3019" y="7076"/>
                  </a:lnTo>
                  <a:lnTo>
                    <a:pt x="2736" y="6887"/>
                  </a:lnTo>
                  <a:lnTo>
                    <a:pt x="2642" y="6793"/>
                  </a:lnTo>
                  <a:close/>
                  <a:moveTo>
                    <a:pt x="3019" y="6793"/>
                  </a:moveTo>
                  <a:lnTo>
                    <a:pt x="3019" y="7076"/>
                  </a:lnTo>
                  <a:lnTo>
                    <a:pt x="3114" y="7076"/>
                  </a:lnTo>
                  <a:lnTo>
                    <a:pt x="3019" y="67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8822736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3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45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765110" y="2519265"/>
            <a:ext cx="7343191" cy="9967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SVN-Aleo" panose="020F0502020204030203" pitchFamily="34" charset="0"/>
              </a:rPr>
              <a:t>1</a:t>
            </a:r>
            <a:r>
              <a:rPr lang="en" sz="6000"/>
              <a:t>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smtClean="0">
                <a:latin typeface="SVN-Aleo" panose="020F0502020204030203" pitchFamily="34" charset="0"/>
              </a:rPr>
              <a:t>Giới thiệu đề tài</a:t>
            </a:r>
            <a:endParaRPr sz="5400">
              <a:latin typeface="SVN-Aleo" panose="020F0502020204030203" pitchFamily="34" charset="0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3561091" y="638580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8822736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256592" y="-22046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3600" b="1" smtClean="0">
                <a:latin typeface="SVN-Aleo" panose="020F0502020204030203" pitchFamily="34" charset="0"/>
              </a:rPr>
              <a:t>Chương 1: Giới thiệu đề tài</a:t>
            </a:r>
            <a:endParaRPr sz="3600"/>
          </a:p>
        </p:txBody>
      </p:sp>
      <p:sp>
        <p:nvSpPr>
          <p:cNvPr id="12" name="Google Shape;47;p11"/>
          <p:cNvSpPr txBox="1">
            <a:spLocks/>
          </p:cNvSpPr>
          <p:nvPr/>
        </p:nvSpPr>
        <p:spPr>
          <a:xfrm>
            <a:off x="210640" y="1257480"/>
            <a:ext cx="4651467" cy="428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r>
              <a:rPr lang="en-US" sz="1800" smtClean="0">
                <a:latin typeface="SVN-Aleo" panose="020F0502020204030203" pitchFamily="34" charset="0"/>
              </a:rPr>
              <a:t>Ngành công nhiệp trò chơi phát triển mạnh</a:t>
            </a: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r>
              <a:rPr lang="en-US" sz="1800" smtClean="0">
                <a:latin typeface="SVN-Aleo" panose="020F0502020204030203" pitchFamily="34" charset="0"/>
              </a:rPr>
              <a:t>Nhiều công cụ làm game </a:t>
            </a: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r>
              <a:rPr lang="en-US" sz="1800" smtClean="0">
                <a:latin typeface="SVN-Aleo" panose="020F0502020204030203" pitchFamily="34" charset="0"/>
              </a:rPr>
              <a:t>Đề xuất trò chơi crossy road</a:t>
            </a:r>
          </a:p>
          <a:p>
            <a:pPr algn="l">
              <a:buSzPct val="150000"/>
            </a:pPr>
            <a:r>
              <a:rPr lang="en-US" sz="1800" smtClean="0">
                <a:latin typeface="SVN-Aleo" panose="020F0502020204030203" pitchFamily="34" charset="0"/>
              </a:rPr>
              <a:t>	Mục tiêu: Xây dựng trò chơi </a:t>
            </a:r>
          </a:p>
          <a:p>
            <a:pPr algn="l">
              <a:buSzPct val="150000"/>
            </a:pPr>
            <a:r>
              <a:rPr lang="en-US" sz="1800" smtClean="0">
                <a:latin typeface="SVN-Aleo" panose="020F0502020204030203" pitchFamily="34" charset="0"/>
              </a:rPr>
              <a:t>  		  Crossy road</a:t>
            </a:r>
          </a:p>
          <a:p>
            <a:pPr lvl="2" algn="l">
              <a:buSzPct val="150000"/>
            </a:pPr>
            <a:r>
              <a:rPr lang="en-US" sz="1800" smtClean="0">
                <a:latin typeface="SVN-Aleo" panose="020F0502020204030203" pitchFamily="34" charset="0"/>
              </a:rPr>
              <a:t>	Engine sử dụng: Unity</a:t>
            </a: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marL="457200" indent="-457200" algn="l">
              <a:buAutoNum type="arabicPeriod"/>
            </a:pPr>
            <a:endParaRPr lang="en-US" sz="2400" smtClean="0"/>
          </a:p>
        </p:txBody>
      </p:sp>
      <p:sp>
        <p:nvSpPr>
          <p:cNvPr id="13" name="Google Shape;642;p46"/>
          <p:cNvSpPr/>
          <p:nvPr/>
        </p:nvSpPr>
        <p:spPr>
          <a:xfrm rot="19825337">
            <a:off x="7006054" y="3995924"/>
            <a:ext cx="2829645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627;p46"/>
          <p:cNvGrpSpPr/>
          <p:nvPr/>
        </p:nvGrpSpPr>
        <p:grpSpPr>
          <a:xfrm rot="352490">
            <a:off x="433872" y="617546"/>
            <a:ext cx="2818834" cy="420033"/>
            <a:chOff x="242825" y="1204225"/>
            <a:chExt cx="2136775" cy="318400"/>
          </a:xfrm>
        </p:grpSpPr>
        <p:sp>
          <p:nvSpPr>
            <p:cNvPr id="8" name="Google Shape;628;p46"/>
            <p:cNvSpPr/>
            <p:nvPr/>
          </p:nvSpPr>
          <p:spPr>
            <a:xfrm>
              <a:off x="242825" y="1298550"/>
              <a:ext cx="2054250" cy="224075"/>
            </a:xfrm>
            <a:custGeom>
              <a:avLst/>
              <a:gdLst/>
              <a:ahLst/>
              <a:cxnLst/>
              <a:rect l="l" t="t" r="r" b="b"/>
              <a:pathLst>
                <a:path w="82170" h="8963" extrusionOk="0">
                  <a:moveTo>
                    <a:pt x="60471" y="1"/>
                  </a:moveTo>
                  <a:lnTo>
                    <a:pt x="60547" y="39"/>
                  </a:lnTo>
                  <a:lnTo>
                    <a:pt x="60660" y="1"/>
                  </a:lnTo>
                  <a:close/>
                  <a:moveTo>
                    <a:pt x="63019" y="95"/>
                  </a:moveTo>
                  <a:lnTo>
                    <a:pt x="62924" y="190"/>
                  </a:lnTo>
                  <a:lnTo>
                    <a:pt x="63019" y="190"/>
                  </a:lnTo>
                  <a:lnTo>
                    <a:pt x="63019" y="95"/>
                  </a:lnTo>
                  <a:close/>
                  <a:moveTo>
                    <a:pt x="82075" y="944"/>
                  </a:moveTo>
                  <a:lnTo>
                    <a:pt x="82075" y="1039"/>
                  </a:lnTo>
                  <a:lnTo>
                    <a:pt x="81980" y="1133"/>
                  </a:lnTo>
                  <a:lnTo>
                    <a:pt x="81792" y="1133"/>
                  </a:lnTo>
                  <a:lnTo>
                    <a:pt x="81697" y="1039"/>
                  </a:lnTo>
                  <a:lnTo>
                    <a:pt x="81509" y="1227"/>
                  </a:lnTo>
                  <a:lnTo>
                    <a:pt x="81886" y="1227"/>
                  </a:lnTo>
                  <a:lnTo>
                    <a:pt x="82169" y="1039"/>
                  </a:lnTo>
                  <a:lnTo>
                    <a:pt x="82075" y="944"/>
                  </a:lnTo>
                  <a:close/>
                  <a:moveTo>
                    <a:pt x="44151" y="1510"/>
                  </a:moveTo>
                  <a:lnTo>
                    <a:pt x="43962" y="1605"/>
                  </a:lnTo>
                  <a:lnTo>
                    <a:pt x="44245" y="1605"/>
                  </a:lnTo>
                  <a:lnTo>
                    <a:pt x="44151" y="1510"/>
                  </a:lnTo>
                  <a:close/>
                  <a:moveTo>
                    <a:pt x="43019" y="1699"/>
                  </a:moveTo>
                  <a:lnTo>
                    <a:pt x="42830" y="1793"/>
                  </a:lnTo>
                  <a:lnTo>
                    <a:pt x="42956" y="1762"/>
                  </a:lnTo>
                  <a:lnTo>
                    <a:pt x="43019" y="1699"/>
                  </a:lnTo>
                  <a:close/>
                  <a:moveTo>
                    <a:pt x="13585" y="5472"/>
                  </a:moveTo>
                  <a:lnTo>
                    <a:pt x="13585" y="5504"/>
                  </a:lnTo>
                  <a:lnTo>
                    <a:pt x="13585" y="5504"/>
                  </a:lnTo>
                  <a:lnTo>
                    <a:pt x="13680" y="5472"/>
                  </a:lnTo>
                  <a:close/>
                  <a:moveTo>
                    <a:pt x="15095" y="6321"/>
                  </a:moveTo>
                  <a:lnTo>
                    <a:pt x="14812" y="6416"/>
                  </a:lnTo>
                  <a:lnTo>
                    <a:pt x="14812" y="6321"/>
                  </a:lnTo>
                  <a:close/>
                  <a:moveTo>
                    <a:pt x="60547" y="39"/>
                  </a:moveTo>
                  <a:lnTo>
                    <a:pt x="60377" y="95"/>
                  </a:lnTo>
                  <a:lnTo>
                    <a:pt x="60471" y="190"/>
                  </a:lnTo>
                  <a:lnTo>
                    <a:pt x="60094" y="378"/>
                  </a:lnTo>
                  <a:lnTo>
                    <a:pt x="59811" y="473"/>
                  </a:lnTo>
                  <a:lnTo>
                    <a:pt x="59717" y="473"/>
                  </a:lnTo>
                  <a:lnTo>
                    <a:pt x="59622" y="378"/>
                  </a:lnTo>
                  <a:lnTo>
                    <a:pt x="59811" y="378"/>
                  </a:lnTo>
                  <a:lnTo>
                    <a:pt x="59811" y="284"/>
                  </a:lnTo>
                  <a:lnTo>
                    <a:pt x="59811" y="190"/>
                  </a:lnTo>
                  <a:lnTo>
                    <a:pt x="58962" y="190"/>
                  </a:lnTo>
                  <a:lnTo>
                    <a:pt x="58773" y="284"/>
                  </a:lnTo>
                  <a:lnTo>
                    <a:pt x="58396" y="473"/>
                  </a:lnTo>
                  <a:lnTo>
                    <a:pt x="58585" y="473"/>
                  </a:lnTo>
                  <a:lnTo>
                    <a:pt x="58396" y="661"/>
                  </a:lnTo>
                  <a:lnTo>
                    <a:pt x="58207" y="661"/>
                  </a:lnTo>
                  <a:lnTo>
                    <a:pt x="58302" y="567"/>
                  </a:lnTo>
                  <a:lnTo>
                    <a:pt x="58113" y="661"/>
                  </a:lnTo>
                  <a:lnTo>
                    <a:pt x="57924" y="661"/>
                  </a:lnTo>
                  <a:lnTo>
                    <a:pt x="57453" y="473"/>
                  </a:lnTo>
                  <a:lnTo>
                    <a:pt x="56981" y="284"/>
                  </a:lnTo>
                  <a:lnTo>
                    <a:pt x="56604" y="284"/>
                  </a:lnTo>
                  <a:lnTo>
                    <a:pt x="56604" y="473"/>
                  </a:lnTo>
                  <a:lnTo>
                    <a:pt x="56415" y="567"/>
                  </a:lnTo>
                  <a:lnTo>
                    <a:pt x="57075" y="473"/>
                  </a:lnTo>
                  <a:lnTo>
                    <a:pt x="56698" y="661"/>
                  </a:lnTo>
                  <a:lnTo>
                    <a:pt x="57170" y="567"/>
                  </a:lnTo>
                  <a:lnTo>
                    <a:pt x="57075" y="661"/>
                  </a:lnTo>
                  <a:lnTo>
                    <a:pt x="57075" y="756"/>
                  </a:lnTo>
                  <a:lnTo>
                    <a:pt x="56321" y="756"/>
                  </a:lnTo>
                  <a:lnTo>
                    <a:pt x="56226" y="567"/>
                  </a:lnTo>
                  <a:lnTo>
                    <a:pt x="56132" y="473"/>
                  </a:lnTo>
                  <a:lnTo>
                    <a:pt x="55849" y="473"/>
                  </a:lnTo>
                  <a:lnTo>
                    <a:pt x="55471" y="567"/>
                  </a:lnTo>
                  <a:lnTo>
                    <a:pt x="55000" y="661"/>
                  </a:lnTo>
                  <a:lnTo>
                    <a:pt x="55094" y="661"/>
                  </a:lnTo>
                  <a:lnTo>
                    <a:pt x="53868" y="850"/>
                  </a:lnTo>
                  <a:lnTo>
                    <a:pt x="52830" y="1039"/>
                  </a:lnTo>
                  <a:lnTo>
                    <a:pt x="52830" y="1039"/>
                  </a:lnTo>
                  <a:lnTo>
                    <a:pt x="52924" y="850"/>
                  </a:lnTo>
                  <a:lnTo>
                    <a:pt x="53019" y="756"/>
                  </a:lnTo>
                  <a:lnTo>
                    <a:pt x="53019" y="756"/>
                  </a:lnTo>
                  <a:lnTo>
                    <a:pt x="52358" y="944"/>
                  </a:lnTo>
                  <a:lnTo>
                    <a:pt x="51981" y="1039"/>
                  </a:lnTo>
                  <a:lnTo>
                    <a:pt x="51887" y="1133"/>
                  </a:lnTo>
                  <a:lnTo>
                    <a:pt x="51887" y="1227"/>
                  </a:lnTo>
                  <a:lnTo>
                    <a:pt x="51604" y="1039"/>
                  </a:lnTo>
                  <a:lnTo>
                    <a:pt x="50755" y="1039"/>
                  </a:lnTo>
                  <a:lnTo>
                    <a:pt x="50755" y="944"/>
                  </a:lnTo>
                  <a:lnTo>
                    <a:pt x="50755" y="850"/>
                  </a:lnTo>
                  <a:lnTo>
                    <a:pt x="50660" y="850"/>
                  </a:lnTo>
                  <a:lnTo>
                    <a:pt x="50660" y="1039"/>
                  </a:lnTo>
                  <a:lnTo>
                    <a:pt x="49623" y="1322"/>
                  </a:lnTo>
                  <a:lnTo>
                    <a:pt x="49151" y="1416"/>
                  </a:lnTo>
                  <a:lnTo>
                    <a:pt x="48679" y="1416"/>
                  </a:lnTo>
                  <a:lnTo>
                    <a:pt x="48679" y="1322"/>
                  </a:lnTo>
                  <a:lnTo>
                    <a:pt x="48773" y="1322"/>
                  </a:lnTo>
                  <a:lnTo>
                    <a:pt x="48585" y="1133"/>
                  </a:lnTo>
                  <a:lnTo>
                    <a:pt x="47547" y="1133"/>
                  </a:lnTo>
                  <a:lnTo>
                    <a:pt x="46981" y="1322"/>
                  </a:lnTo>
                  <a:lnTo>
                    <a:pt x="46038" y="1699"/>
                  </a:lnTo>
                  <a:lnTo>
                    <a:pt x="46038" y="1699"/>
                  </a:lnTo>
                  <a:lnTo>
                    <a:pt x="46132" y="1605"/>
                  </a:lnTo>
                  <a:lnTo>
                    <a:pt x="46038" y="1510"/>
                  </a:lnTo>
                  <a:lnTo>
                    <a:pt x="45755" y="1699"/>
                  </a:lnTo>
                  <a:lnTo>
                    <a:pt x="45660" y="1793"/>
                  </a:lnTo>
                  <a:lnTo>
                    <a:pt x="45566" y="1793"/>
                  </a:lnTo>
                  <a:lnTo>
                    <a:pt x="45472" y="1699"/>
                  </a:lnTo>
                  <a:lnTo>
                    <a:pt x="45472" y="1510"/>
                  </a:lnTo>
                  <a:lnTo>
                    <a:pt x="45755" y="1510"/>
                  </a:lnTo>
                  <a:lnTo>
                    <a:pt x="45566" y="1416"/>
                  </a:lnTo>
                  <a:lnTo>
                    <a:pt x="45189" y="1416"/>
                  </a:lnTo>
                  <a:lnTo>
                    <a:pt x="44245" y="1605"/>
                  </a:lnTo>
                  <a:lnTo>
                    <a:pt x="42736" y="2076"/>
                  </a:lnTo>
                  <a:lnTo>
                    <a:pt x="42736" y="2076"/>
                  </a:lnTo>
                  <a:lnTo>
                    <a:pt x="43113" y="1793"/>
                  </a:lnTo>
                  <a:lnTo>
                    <a:pt x="43491" y="1605"/>
                  </a:lnTo>
                  <a:lnTo>
                    <a:pt x="43208" y="1699"/>
                  </a:lnTo>
                  <a:lnTo>
                    <a:pt x="42956" y="1762"/>
                  </a:lnTo>
                  <a:lnTo>
                    <a:pt x="42924" y="1793"/>
                  </a:lnTo>
                  <a:lnTo>
                    <a:pt x="42453" y="1982"/>
                  </a:lnTo>
                  <a:lnTo>
                    <a:pt x="42075" y="1982"/>
                  </a:lnTo>
                  <a:lnTo>
                    <a:pt x="41981" y="1888"/>
                  </a:lnTo>
                  <a:lnTo>
                    <a:pt x="40377" y="1888"/>
                  </a:lnTo>
                  <a:lnTo>
                    <a:pt x="38962" y="1982"/>
                  </a:lnTo>
                  <a:lnTo>
                    <a:pt x="39057" y="2076"/>
                  </a:lnTo>
                  <a:lnTo>
                    <a:pt x="38962" y="2171"/>
                  </a:lnTo>
                  <a:lnTo>
                    <a:pt x="38679" y="2265"/>
                  </a:lnTo>
                  <a:lnTo>
                    <a:pt x="38774" y="2076"/>
                  </a:lnTo>
                  <a:lnTo>
                    <a:pt x="38679" y="2076"/>
                  </a:lnTo>
                  <a:lnTo>
                    <a:pt x="38585" y="2171"/>
                  </a:lnTo>
                  <a:lnTo>
                    <a:pt x="38491" y="2265"/>
                  </a:lnTo>
                  <a:lnTo>
                    <a:pt x="38302" y="2171"/>
                  </a:lnTo>
                  <a:lnTo>
                    <a:pt x="38208" y="1982"/>
                  </a:lnTo>
                  <a:lnTo>
                    <a:pt x="37453" y="1982"/>
                  </a:lnTo>
                  <a:lnTo>
                    <a:pt x="37736" y="2171"/>
                  </a:lnTo>
                  <a:lnTo>
                    <a:pt x="37264" y="2171"/>
                  </a:lnTo>
                  <a:lnTo>
                    <a:pt x="37076" y="2076"/>
                  </a:lnTo>
                  <a:lnTo>
                    <a:pt x="36793" y="2171"/>
                  </a:lnTo>
                  <a:lnTo>
                    <a:pt x="36887" y="1982"/>
                  </a:lnTo>
                  <a:lnTo>
                    <a:pt x="35943" y="2359"/>
                  </a:lnTo>
                  <a:lnTo>
                    <a:pt x="34906" y="2548"/>
                  </a:lnTo>
                  <a:lnTo>
                    <a:pt x="33868" y="2737"/>
                  </a:lnTo>
                  <a:lnTo>
                    <a:pt x="32925" y="2737"/>
                  </a:lnTo>
                  <a:lnTo>
                    <a:pt x="33113" y="2642"/>
                  </a:lnTo>
                  <a:lnTo>
                    <a:pt x="32830" y="2642"/>
                  </a:lnTo>
                  <a:lnTo>
                    <a:pt x="32547" y="2737"/>
                  </a:lnTo>
                  <a:lnTo>
                    <a:pt x="32076" y="2925"/>
                  </a:lnTo>
                  <a:lnTo>
                    <a:pt x="31321" y="2925"/>
                  </a:lnTo>
                  <a:lnTo>
                    <a:pt x="30472" y="3020"/>
                  </a:lnTo>
                  <a:lnTo>
                    <a:pt x="29623" y="3114"/>
                  </a:lnTo>
                  <a:lnTo>
                    <a:pt x="27736" y="3397"/>
                  </a:lnTo>
                  <a:lnTo>
                    <a:pt x="26698" y="3491"/>
                  </a:lnTo>
                  <a:lnTo>
                    <a:pt x="26415" y="3586"/>
                  </a:lnTo>
                  <a:lnTo>
                    <a:pt x="26321" y="3680"/>
                  </a:lnTo>
                  <a:lnTo>
                    <a:pt x="26132" y="3586"/>
                  </a:lnTo>
                  <a:lnTo>
                    <a:pt x="25944" y="3491"/>
                  </a:lnTo>
                  <a:lnTo>
                    <a:pt x="25755" y="3586"/>
                  </a:lnTo>
                  <a:lnTo>
                    <a:pt x="25661" y="3869"/>
                  </a:lnTo>
                  <a:lnTo>
                    <a:pt x="25189" y="3774"/>
                  </a:lnTo>
                  <a:lnTo>
                    <a:pt x="24623" y="3774"/>
                  </a:lnTo>
                  <a:lnTo>
                    <a:pt x="23491" y="3963"/>
                  </a:lnTo>
                  <a:lnTo>
                    <a:pt x="22642" y="4057"/>
                  </a:lnTo>
                  <a:lnTo>
                    <a:pt x="21793" y="4152"/>
                  </a:lnTo>
                  <a:lnTo>
                    <a:pt x="21887" y="4057"/>
                  </a:lnTo>
                  <a:lnTo>
                    <a:pt x="21698" y="4152"/>
                  </a:lnTo>
                  <a:lnTo>
                    <a:pt x="21510" y="4340"/>
                  </a:lnTo>
                  <a:lnTo>
                    <a:pt x="21415" y="4529"/>
                  </a:lnTo>
                  <a:lnTo>
                    <a:pt x="21227" y="4623"/>
                  </a:lnTo>
                  <a:lnTo>
                    <a:pt x="21132" y="4529"/>
                  </a:lnTo>
                  <a:lnTo>
                    <a:pt x="20944" y="4435"/>
                  </a:lnTo>
                  <a:lnTo>
                    <a:pt x="20378" y="4340"/>
                  </a:lnTo>
                  <a:lnTo>
                    <a:pt x="19906" y="4435"/>
                  </a:lnTo>
                  <a:lnTo>
                    <a:pt x="19529" y="4623"/>
                  </a:lnTo>
                  <a:lnTo>
                    <a:pt x="19434" y="4529"/>
                  </a:lnTo>
                  <a:lnTo>
                    <a:pt x="19340" y="4529"/>
                  </a:lnTo>
                  <a:lnTo>
                    <a:pt x="18868" y="4623"/>
                  </a:lnTo>
                  <a:lnTo>
                    <a:pt x="17925" y="5001"/>
                  </a:lnTo>
                  <a:lnTo>
                    <a:pt x="17925" y="4812"/>
                  </a:lnTo>
                  <a:lnTo>
                    <a:pt x="17736" y="5001"/>
                  </a:lnTo>
                  <a:lnTo>
                    <a:pt x="17548" y="5095"/>
                  </a:lnTo>
                  <a:lnTo>
                    <a:pt x="17359" y="5189"/>
                  </a:lnTo>
                  <a:lnTo>
                    <a:pt x="16887" y="5284"/>
                  </a:lnTo>
                  <a:lnTo>
                    <a:pt x="16982" y="5189"/>
                  </a:lnTo>
                  <a:lnTo>
                    <a:pt x="16982" y="5189"/>
                  </a:lnTo>
                  <a:lnTo>
                    <a:pt x="16321" y="5284"/>
                  </a:lnTo>
                  <a:lnTo>
                    <a:pt x="15755" y="5472"/>
                  </a:lnTo>
                  <a:lnTo>
                    <a:pt x="15189" y="5567"/>
                  </a:lnTo>
                  <a:lnTo>
                    <a:pt x="14623" y="5567"/>
                  </a:lnTo>
                  <a:lnTo>
                    <a:pt x="15283" y="5472"/>
                  </a:lnTo>
                  <a:lnTo>
                    <a:pt x="15189" y="5378"/>
                  </a:lnTo>
                  <a:lnTo>
                    <a:pt x="15095" y="5284"/>
                  </a:lnTo>
                  <a:lnTo>
                    <a:pt x="15095" y="5189"/>
                  </a:lnTo>
                  <a:lnTo>
                    <a:pt x="15095" y="5095"/>
                  </a:lnTo>
                  <a:lnTo>
                    <a:pt x="14906" y="5189"/>
                  </a:lnTo>
                  <a:lnTo>
                    <a:pt x="14529" y="5284"/>
                  </a:lnTo>
                  <a:lnTo>
                    <a:pt x="13680" y="5472"/>
                  </a:lnTo>
                  <a:lnTo>
                    <a:pt x="13680" y="5567"/>
                  </a:lnTo>
                  <a:lnTo>
                    <a:pt x="13585" y="5567"/>
                  </a:lnTo>
                  <a:lnTo>
                    <a:pt x="13585" y="5504"/>
                  </a:lnTo>
                  <a:lnTo>
                    <a:pt x="13585" y="5504"/>
                  </a:lnTo>
                  <a:lnTo>
                    <a:pt x="13397" y="5567"/>
                  </a:lnTo>
                  <a:lnTo>
                    <a:pt x="13208" y="5661"/>
                  </a:lnTo>
                  <a:lnTo>
                    <a:pt x="13302" y="5755"/>
                  </a:lnTo>
                  <a:lnTo>
                    <a:pt x="13585" y="5661"/>
                  </a:lnTo>
                  <a:lnTo>
                    <a:pt x="13868" y="5661"/>
                  </a:lnTo>
                  <a:lnTo>
                    <a:pt x="13585" y="5850"/>
                  </a:lnTo>
                  <a:lnTo>
                    <a:pt x="13302" y="5850"/>
                  </a:lnTo>
                  <a:lnTo>
                    <a:pt x="13019" y="5755"/>
                  </a:lnTo>
                  <a:lnTo>
                    <a:pt x="12736" y="5755"/>
                  </a:lnTo>
                  <a:lnTo>
                    <a:pt x="11133" y="6227"/>
                  </a:lnTo>
                  <a:lnTo>
                    <a:pt x="11038" y="6133"/>
                  </a:lnTo>
                  <a:lnTo>
                    <a:pt x="10472" y="6321"/>
                  </a:lnTo>
                  <a:lnTo>
                    <a:pt x="10001" y="6416"/>
                  </a:lnTo>
                  <a:lnTo>
                    <a:pt x="9434" y="6510"/>
                  </a:lnTo>
                  <a:lnTo>
                    <a:pt x="8680" y="6699"/>
                  </a:lnTo>
                  <a:lnTo>
                    <a:pt x="7642" y="6888"/>
                  </a:lnTo>
                  <a:lnTo>
                    <a:pt x="6416" y="7076"/>
                  </a:lnTo>
                  <a:lnTo>
                    <a:pt x="3963" y="7454"/>
                  </a:lnTo>
                  <a:lnTo>
                    <a:pt x="1604" y="7831"/>
                  </a:lnTo>
                  <a:lnTo>
                    <a:pt x="944" y="8020"/>
                  </a:lnTo>
                  <a:lnTo>
                    <a:pt x="567" y="7925"/>
                  </a:lnTo>
                  <a:lnTo>
                    <a:pt x="284" y="7831"/>
                  </a:lnTo>
                  <a:lnTo>
                    <a:pt x="189" y="7831"/>
                  </a:lnTo>
                  <a:lnTo>
                    <a:pt x="189" y="7925"/>
                  </a:lnTo>
                  <a:lnTo>
                    <a:pt x="189" y="8208"/>
                  </a:lnTo>
                  <a:lnTo>
                    <a:pt x="1" y="8397"/>
                  </a:lnTo>
                  <a:lnTo>
                    <a:pt x="1" y="8586"/>
                  </a:lnTo>
                  <a:lnTo>
                    <a:pt x="1" y="8680"/>
                  </a:lnTo>
                  <a:lnTo>
                    <a:pt x="95" y="8774"/>
                  </a:lnTo>
                  <a:lnTo>
                    <a:pt x="472" y="8869"/>
                  </a:lnTo>
                  <a:lnTo>
                    <a:pt x="755" y="8869"/>
                  </a:lnTo>
                  <a:lnTo>
                    <a:pt x="567" y="8963"/>
                  </a:lnTo>
                  <a:lnTo>
                    <a:pt x="755" y="8963"/>
                  </a:lnTo>
                  <a:lnTo>
                    <a:pt x="1038" y="8869"/>
                  </a:lnTo>
                  <a:lnTo>
                    <a:pt x="1416" y="8586"/>
                  </a:lnTo>
                  <a:lnTo>
                    <a:pt x="1416" y="8774"/>
                  </a:lnTo>
                  <a:lnTo>
                    <a:pt x="1510" y="8869"/>
                  </a:lnTo>
                  <a:lnTo>
                    <a:pt x="1699" y="8774"/>
                  </a:lnTo>
                  <a:lnTo>
                    <a:pt x="1793" y="8774"/>
                  </a:lnTo>
                  <a:lnTo>
                    <a:pt x="2265" y="8586"/>
                  </a:lnTo>
                  <a:lnTo>
                    <a:pt x="2642" y="8491"/>
                  </a:lnTo>
                  <a:lnTo>
                    <a:pt x="3397" y="8491"/>
                  </a:lnTo>
                  <a:lnTo>
                    <a:pt x="4152" y="8397"/>
                  </a:lnTo>
                  <a:lnTo>
                    <a:pt x="4623" y="8397"/>
                  </a:lnTo>
                  <a:lnTo>
                    <a:pt x="5001" y="8114"/>
                  </a:lnTo>
                  <a:lnTo>
                    <a:pt x="5001" y="8208"/>
                  </a:lnTo>
                  <a:lnTo>
                    <a:pt x="5284" y="8114"/>
                  </a:lnTo>
                  <a:lnTo>
                    <a:pt x="5850" y="7831"/>
                  </a:lnTo>
                  <a:lnTo>
                    <a:pt x="5944" y="7925"/>
                  </a:lnTo>
                  <a:lnTo>
                    <a:pt x="5850" y="8020"/>
                  </a:lnTo>
                  <a:lnTo>
                    <a:pt x="5850" y="8114"/>
                  </a:lnTo>
                  <a:lnTo>
                    <a:pt x="5944" y="8020"/>
                  </a:lnTo>
                  <a:lnTo>
                    <a:pt x="6416" y="7925"/>
                  </a:lnTo>
                  <a:lnTo>
                    <a:pt x="7170" y="7925"/>
                  </a:lnTo>
                  <a:lnTo>
                    <a:pt x="7170" y="8020"/>
                  </a:lnTo>
                  <a:lnTo>
                    <a:pt x="7076" y="8114"/>
                  </a:lnTo>
                  <a:lnTo>
                    <a:pt x="7265" y="8020"/>
                  </a:lnTo>
                  <a:lnTo>
                    <a:pt x="7359" y="7925"/>
                  </a:lnTo>
                  <a:lnTo>
                    <a:pt x="7359" y="7831"/>
                  </a:lnTo>
                  <a:lnTo>
                    <a:pt x="7548" y="8020"/>
                  </a:lnTo>
                  <a:lnTo>
                    <a:pt x="8397" y="7642"/>
                  </a:lnTo>
                  <a:lnTo>
                    <a:pt x="8963" y="7454"/>
                  </a:lnTo>
                  <a:lnTo>
                    <a:pt x="9151" y="7359"/>
                  </a:lnTo>
                  <a:lnTo>
                    <a:pt x="9246" y="7359"/>
                  </a:lnTo>
                  <a:lnTo>
                    <a:pt x="9151" y="7171"/>
                  </a:lnTo>
                  <a:lnTo>
                    <a:pt x="9246" y="7076"/>
                  </a:lnTo>
                  <a:lnTo>
                    <a:pt x="9340" y="7076"/>
                  </a:lnTo>
                  <a:lnTo>
                    <a:pt x="9340" y="7171"/>
                  </a:lnTo>
                  <a:lnTo>
                    <a:pt x="9434" y="7076"/>
                  </a:lnTo>
                  <a:lnTo>
                    <a:pt x="9529" y="7171"/>
                  </a:lnTo>
                  <a:lnTo>
                    <a:pt x="9434" y="7265"/>
                  </a:lnTo>
                  <a:lnTo>
                    <a:pt x="9340" y="7265"/>
                  </a:lnTo>
                  <a:lnTo>
                    <a:pt x="9340" y="7359"/>
                  </a:lnTo>
                  <a:lnTo>
                    <a:pt x="9717" y="7171"/>
                  </a:lnTo>
                  <a:lnTo>
                    <a:pt x="10095" y="7076"/>
                  </a:lnTo>
                  <a:lnTo>
                    <a:pt x="10095" y="7171"/>
                  </a:lnTo>
                  <a:lnTo>
                    <a:pt x="10001" y="7171"/>
                  </a:lnTo>
                  <a:lnTo>
                    <a:pt x="9906" y="7265"/>
                  </a:lnTo>
                  <a:lnTo>
                    <a:pt x="9906" y="7359"/>
                  </a:lnTo>
                  <a:lnTo>
                    <a:pt x="9623" y="7265"/>
                  </a:lnTo>
                  <a:lnTo>
                    <a:pt x="9717" y="7454"/>
                  </a:lnTo>
                  <a:lnTo>
                    <a:pt x="10850" y="7076"/>
                  </a:lnTo>
                  <a:lnTo>
                    <a:pt x="11038" y="7076"/>
                  </a:lnTo>
                  <a:lnTo>
                    <a:pt x="11133" y="7171"/>
                  </a:lnTo>
                  <a:lnTo>
                    <a:pt x="11321" y="7265"/>
                  </a:lnTo>
                  <a:lnTo>
                    <a:pt x="11416" y="7265"/>
                  </a:lnTo>
                  <a:lnTo>
                    <a:pt x="11604" y="7171"/>
                  </a:lnTo>
                  <a:lnTo>
                    <a:pt x="11793" y="6982"/>
                  </a:lnTo>
                  <a:lnTo>
                    <a:pt x="11887" y="6888"/>
                  </a:lnTo>
                  <a:lnTo>
                    <a:pt x="12170" y="6888"/>
                  </a:lnTo>
                  <a:lnTo>
                    <a:pt x="12076" y="7076"/>
                  </a:lnTo>
                  <a:lnTo>
                    <a:pt x="12265" y="7076"/>
                  </a:lnTo>
                  <a:lnTo>
                    <a:pt x="12359" y="6888"/>
                  </a:lnTo>
                  <a:lnTo>
                    <a:pt x="12548" y="6793"/>
                  </a:lnTo>
                  <a:lnTo>
                    <a:pt x="12736" y="6793"/>
                  </a:lnTo>
                  <a:lnTo>
                    <a:pt x="12453" y="6982"/>
                  </a:lnTo>
                  <a:lnTo>
                    <a:pt x="12925" y="6982"/>
                  </a:lnTo>
                  <a:lnTo>
                    <a:pt x="13491" y="6888"/>
                  </a:lnTo>
                  <a:lnTo>
                    <a:pt x="14434" y="6605"/>
                  </a:lnTo>
                  <a:lnTo>
                    <a:pt x="15849" y="6510"/>
                  </a:lnTo>
                  <a:lnTo>
                    <a:pt x="16510" y="6416"/>
                  </a:lnTo>
                  <a:lnTo>
                    <a:pt x="16982" y="6227"/>
                  </a:lnTo>
                  <a:lnTo>
                    <a:pt x="17831" y="6038"/>
                  </a:lnTo>
                  <a:lnTo>
                    <a:pt x="18680" y="6038"/>
                  </a:lnTo>
                  <a:lnTo>
                    <a:pt x="19057" y="5850"/>
                  </a:lnTo>
                  <a:lnTo>
                    <a:pt x="19340" y="5755"/>
                  </a:lnTo>
                  <a:lnTo>
                    <a:pt x="20472" y="5661"/>
                  </a:lnTo>
                  <a:lnTo>
                    <a:pt x="21604" y="5567"/>
                  </a:lnTo>
                  <a:lnTo>
                    <a:pt x="22736" y="5378"/>
                  </a:lnTo>
                  <a:lnTo>
                    <a:pt x="23774" y="5095"/>
                  </a:lnTo>
                  <a:lnTo>
                    <a:pt x="23774" y="5284"/>
                  </a:lnTo>
                  <a:lnTo>
                    <a:pt x="24151" y="5189"/>
                  </a:lnTo>
                  <a:lnTo>
                    <a:pt x="24246" y="5189"/>
                  </a:lnTo>
                  <a:lnTo>
                    <a:pt x="24246" y="5095"/>
                  </a:lnTo>
                  <a:lnTo>
                    <a:pt x="24623" y="5001"/>
                  </a:lnTo>
                  <a:lnTo>
                    <a:pt x="25000" y="5095"/>
                  </a:lnTo>
                  <a:lnTo>
                    <a:pt x="25378" y="5095"/>
                  </a:lnTo>
                  <a:lnTo>
                    <a:pt x="25755" y="4906"/>
                  </a:lnTo>
                  <a:lnTo>
                    <a:pt x="25755" y="5095"/>
                  </a:lnTo>
                  <a:lnTo>
                    <a:pt x="25849" y="5001"/>
                  </a:lnTo>
                  <a:lnTo>
                    <a:pt x="26132" y="4906"/>
                  </a:lnTo>
                  <a:lnTo>
                    <a:pt x="27264" y="4906"/>
                  </a:lnTo>
                  <a:lnTo>
                    <a:pt x="28491" y="4718"/>
                  </a:lnTo>
                  <a:lnTo>
                    <a:pt x="28302" y="4529"/>
                  </a:lnTo>
                  <a:lnTo>
                    <a:pt x="28491" y="4435"/>
                  </a:lnTo>
                  <a:lnTo>
                    <a:pt x="28585" y="4340"/>
                  </a:lnTo>
                  <a:lnTo>
                    <a:pt x="28774" y="4529"/>
                  </a:lnTo>
                  <a:lnTo>
                    <a:pt x="28679" y="4623"/>
                  </a:lnTo>
                  <a:lnTo>
                    <a:pt x="29717" y="4623"/>
                  </a:lnTo>
                  <a:lnTo>
                    <a:pt x="30189" y="4529"/>
                  </a:lnTo>
                  <a:lnTo>
                    <a:pt x="31510" y="4246"/>
                  </a:lnTo>
                  <a:lnTo>
                    <a:pt x="32076" y="4057"/>
                  </a:lnTo>
                  <a:lnTo>
                    <a:pt x="32547" y="3869"/>
                  </a:lnTo>
                  <a:lnTo>
                    <a:pt x="32642" y="3963"/>
                  </a:lnTo>
                  <a:lnTo>
                    <a:pt x="32830" y="4057"/>
                  </a:lnTo>
                  <a:lnTo>
                    <a:pt x="33019" y="4057"/>
                  </a:lnTo>
                  <a:lnTo>
                    <a:pt x="33679" y="3869"/>
                  </a:lnTo>
                  <a:lnTo>
                    <a:pt x="33962" y="3586"/>
                  </a:lnTo>
                  <a:lnTo>
                    <a:pt x="34623" y="3586"/>
                  </a:lnTo>
                  <a:lnTo>
                    <a:pt x="35660" y="3491"/>
                  </a:lnTo>
                  <a:lnTo>
                    <a:pt x="37170" y="3586"/>
                  </a:lnTo>
                  <a:lnTo>
                    <a:pt x="37547" y="3397"/>
                  </a:lnTo>
                  <a:lnTo>
                    <a:pt x="38019" y="3303"/>
                  </a:lnTo>
                  <a:lnTo>
                    <a:pt x="39151" y="3208"/>
                  </a:lnTo>
                  <a:lnTo>
                    <a:pt x="41038" y="3208"/>
                  </a:lnTo>
                  <a:lnTo>
                    <a:pt x="41038" y="3114"/>
                  </a:lnTo>
                  <a:lnTo>
                    <a:pt x="41226" y="3020"/>
                  </a:lnTo>
                  <a:lnTo>
                    <a:pt x="41981" y="2925"/>
                  </a:lnTo>
                  <a:lnTo>
                    <a:pt x="44811" y="2925"/>
                  </a:lnTo>
                  <a:lnTo>
                    <a:pt x="45000" y="2831"/>
                  </a:lnTo>
                  <a:lnTo>
                    <a:pt x="45189" y="2642"/>
                  </a:lnTo>
                  <a:lnTo>
                    <a:pt x="45283" y="2548"/>
                  </a:lnTo>
                  <a:lnTo>
                    <a:pt x="45566" y="2548"/>
                  </a:lnTo>
                  <a:lnTo>
                    <a:pt x="45472" y="2737"/>
                  </a:lnTo>
                  <a:lnTo>
                    <a:pt x="45472" y="2737"/>
                  </a:lnTo>
                  <a:lnTo>
                    <a:pt x="46132" y="2548"/>
                  </a:lnTo>
                  <a:lnTo>
                    <a:pt x="46887" y="2548"/>
                  </a:lnTo>
                  <a:lnTo>
                    <a:pt x="47547" y="2454"/>
                  </a:lnTo>
                  <a:lnTo>
                    <a:pt x="48207" y="2265"/>
                  </a:lnTo>
                  <a:lnTo>
                    <a:pt x="48302" y="2359"/>
                  </a:lnTo>
                  <a:lnTo>
                    <a:pt x="49434" y="2359"/>
                  </a:lnTo>
                  <a:lnTo>
                    <a:pt x="49717" y="2265"/>
                  </a:lnTo>
                  <a:lnTo>
                    <a:pt x="50094" y="2171"/>
                  </a:lnTo>
                  <a:lnTo>
                    <a:pt x="50755" y="2076"/>
                  </a:lnTo>
                  <a:lnTo>
                    <a:pt x="52170" y="1982"/>
                  </a:lnTo>
                  <a:lnTo>
                    <a:pt x="54056" y="1793"/>
                  </a:lnTo>
                  <a:lnTo>
                    <a:pt x="56132" y="1510"/>
                  </a:lnTo>
                  <a:lnTo>
                    <a:pt x="56037" y="1605"/>
                  </a:lnTo>
                  <a:lnTo>
                    <a:pt x="55943" y="1699"/>
                  </a:lnTo>
                  <a:lnTo>
                    <a:pt x="55754" y="1699"/>
                  </a:lnTo>
                  <a:lnTo>
                    <a:pt x="55471" y="1793"/>
                  </a:lnTo>
                  <a:lnTo>
                    <a:pt x="55377" y="1888"/>
                  </a:lnTo>
                  <a:lnTo>
                    <a:pt x="56415" y="1605"/>
                  </a:lnTo>
                  <a:lnTo>
                    <a:pt x="56887" y="1510"/>
                  </a:lnTo>
                  <a:lnTo>
                    <a:pt x="56981" y="1605"/>
                  </a:lnTo>
                  <a:lnTo>
                    <a:pt x="56887" y="1699"/>
                  </a:lnTo>
                  <a:lnTo>
                    <a:pt x="57358" y="1605"/>
                  </a:lnTo>
                  <a:lnTo>
                    <a:pt x="57736" y="1605"/>
                  </a:lnTo>
                  <a:lnTo>
                    <a:pt x="58207" y="1510"/>
                  </a:lnTo>
                  <a:lnTo>
                    <a:pt x="58679" y="1510"/>
                  </a:lnTo>
                  <a:lnTo>
                    <a:pt x="58773" y="1416"/>
                  </a:lnTo>
                  <a:lnTo>
                    <a:pt x="58868" y="1322"/>
                  </a:lnTo>
                  <a:lnTo>
                    <a:pt x="59056" y="1133"/>
                  </a:lnTo>
                  <a:lnTo>
                    <a:pt x="59151" y="1227"/>
                  </a:lnTo>
                  <a:lnTo>
                    <a:pt x="59339" y="1227"/>
                  </a:lnTo>
                  <a:lnTo>
                    <a:pt x="59434" y="1322"/>
                  </a:lnTo>
                  <a:lnTo>
                    <a:pt x="59339" y="1510"/>
                  </a:lnTo>
                  <a:lnTo>
                    <a:pt x="59811" y="1416"/>
                  </a:lnTo>
                  <a:lnTo>
                    <a:pt x="60000" y="1322"/>
                  </a:lnTo>
                  <a:lnTo>
                    <a:pt x="60094" y="1416"/>
                  </a:lnTo>
                  <a:lnTo>
                    <a:pt x="60377" y="1322"/>
                  </a:lnTo>
                  <a:lnTo>
                    <a:pt x="60660" y="1227"/>
                  </a:lnTo>
                  <a:lnTo>
                    <a:pt x="61320" y="1133"/>
                  </a:lnTo>
                  <a:lnTo>
                    <a:pt x="61981" y="1227"/>
                  </a:lnTo>
                  <a:lnTo>
                    <a:pt x="62641" y="1227"/>
                  </a:lnTo>
                  <a:lnTo>
                    <a:pt x="62547" y="1133"/>
                  </a:lnTo>
                  <a:lnTo>
                    <a:pt x="63207" y="1039"/>
                  </a:lnTo>
                  <a:lnTo>
                    <a:pt x="63019" y="1133"/>
                  </a:lnTo>
                  <a:lnTo>
                    <a:pt x="63585" y="1133"/>
                  </a:lnTo>
                  <a:lnTo>
                    <a:pt x="63302" y="1039"/>
                  </a:lnTo>
                  <a:lnTo>
                    <a:pt x="63773" y="850"/>
                  </a:lnTo>
                  <a:lnTo>
                    <a:pt x="64151" y="756"/>
                  </a:lnTo>
                  <a:lnTo>
                    <a:pt x="64434" y="850"/>
                  </a:lnTo>
                  <a:lnTo>
                    <a:pt x="64434" y="1133"/>
                  </a:lnTo>
                  <a:lnTo>
                    <a:pt x="65283" y="850"/>
                  </a:lnTo>
                  <a:lnTo>
                    <a:pt x="65283" y="944"/>
                  </a:lnTo>
                  <a:lnTo>
                    <a:pt x="65471" y="944"/>
                  </a:lnTo>
                  <a:lnTo>
                    <a:pt x="65566" y="850"/>
                  </a:lnTo>
                  <a:lnTo>
                    <a:pt x="65754" y="944"/>
                  </a:lnTo>
                  <a:lnTo>
                    <a:pt x="66132" y="850"/>
                  </a:lnTo>
                  <a:lnTo>
                    <a:pt x="66981" y="850"/>
                  </a:lnTo>
                  <a:lnTo>
                    <a:pt x="66981" y="944"/>
                  </a:lnTo>
                  <a:lnTo>
                    <a:pt x="66886" y="1039"/>
                  </a:lnTo>
                  <a:lnTo>
                    <a:pt x="66792" y="1039"/>
                  </a:lnTo>
                  <a:lnTo>
                    <a:pt x="66792" y="1133"/>
                  </a:lnTo>
                  <a:lnTo>
                    <a:pt x="67641" y="944"/>
                  </a:lnTo>
                  <a:lnTo>
                    <a:pt x="68113" y="850"/>
                  </a:lnTo>
                  <a:lnTo>
                    <a:pt x="68584" y="850"/>
                  </a:lnTo>
                  <a:lnTo>
                    <a:pt x="68773" y="944"/>
                  </a:lnTo>
                  <a:lnTo>
                    <a:pt x="68962" y="944"/>
                  </a:lnTo>
                  <a:lnTo>
                    <a:pt x="69150" y="850"/>
                  </a:lnTo>
                  <a:lnTo>
                    <a:pt x="70849" y="944"/>
                  </a:lnTo>
                  <a:lnTo>
                    <a:pt x="71509" y="850"/>
                  </a:lnTo>
                  <a:lnTo>
                    <a:pt x="72169" y="756"/>
                  </a:lnTo>
                  <a:lnTo>
                    <a:pt x="73207" y="756"/>
                  </a:lnTo>
                  <a:lnTo>
                    <a:pt x="73584" y="944"/>
                  </a:lnTo>
                  <a:lnTo>
                    <a:pt x="73962" y="944"/>
                  </a:lnTo>
                  <a:lnTo>
                    <a:pt x="73773" y="756"/>
                  </a:lnTo>
                  <a:lnTo>
                    <a:pt x="74056" y="567"/>
                  </a:lnTo>
                  <a:lnTo>
                    <a:pt x="74150" y="567"/>
                  </a:lnTo>
                  <a:lnTo>
                    <a:pt x="74150" y="756"/>
                  </a:lnTo>
                  <a:lnTo>
                    <a:pt x="74339" y="850"/>
                  </a:lnTo>
                  <a:lnTo>
                    <a:pt x="74433" y="756"/>
                  </a:lnTo>
                  <a:lnTo>
                    <a:pt x="74716" y="661"/>
                  </a:lnTo>
                  <a:lnTo>
                    <a:pt x="75188" y="661"/>
                  </a:lnTo>
                  <a:lnTo>
                    <a:pt x="75188" y="756"/>
                  </a:lnTo>
                  <a:lnTo>
                    <a:pt x="74999" y="850"/>
                  </a:lnTo>
                  <a:lnTo>
                    <a:pt x="75377" y="756"/>
                  </a:lnTo>
                  <a:lnTo>
                    <a:pt x="75754" y="756"/>
                  </a:lnTo>
                  <a:lnTo>
                    <a:pt x="75471" y="850"/>
                  </a:lnTo>
                  <a:lnTo>
                    <a:pt x="75565" y="944"/>
                  </a:lnTo>
                  <a:lnTo>
                    <a:pt x="76226" y="1039"/>
                  </a:lnTo>
                  <a:lnTo>
                    <a:pt x="76320" y="850"/>
                  </a:lnTo>
                  <a:lnTo>
                    <a:pt x="76509" y="850"/>
                  </a:lnTo>
                  <a:lnTo>
                    <a:pt x="76792" y="756"/>
                  </a:lnTo>
                  <a:lnTo>
                    <a:pt x="77075" y="661"/>
                  </a:lnTo>
                  <a:lnTo>
                    <a:pt x="76886" y="850"/>
                  </a:lnTo>
                  <a:lnTo>
                    <a:pt x="76981" y="944"/>
                  </a:lnTo>
                  <a:lnTo>
                    <a:pt x="77264" y="1039"/>
                  </a:lnTo>
                  <a:lnTo>
                    <a:pt x="77547" y="1133"/>
                  </a:lnTo>
                  <a:lnTo>
                    <a:pt x="77924" y="1227"/>
                  </a:lnTo>
                  <a:lnTo>
                    <a:pt x="78018" y="1133"/>
                  </a:lnTo>
                  <a:lnTo>
                    <a:pt x="77924" y="1039"/>
                  </a:lnTo>
                  <a:lnTo>
                    <a:pt x="78207" y="944"/>
                  </a:lnTo>
                  <a:lnTo>
                    <a:pt x="78490" y="1039"/>
                  </a:lnTo>
                  <a:lnTo>
                    <a:pt x="78773" y="1039"/>
                  </a:lnTo>
                  <a:lnTo>
                    <a:pt x="79056" y="1133"/>
                  </a:lnTo>
                  <a:lnTo>
                    <a:pt x="79716" y="944"/>
                  </a:lnTo>
                  <a:lnTo>
                    <a:pt x="80282" y="756"/>
                  </a:lnTo>
                  <a:lnTo>
                    <a:pt x="80282" y="850"/>
                  </a:lnTo>
                  <a:lnTo>
                    <a:pt x="80188" y="944"/>
                  </a:lnTo>
                  <a:lnTo>
                    <a:pt x="80848" y="1039"/>
                  </a:lnTo>
                  <a:lnTo>
                    <a:pt x="81131" y="1039"/>
                  </a:lnTo>
                  <a:lnTo>
                    <a:pt x="81131" y="1133"/>
                  </a:lnTo>
                  <a:lnTo>
                    <a:pt x="81037" y="1227"/>
                  </a:lnTo>
                  <a:lnTo>
                    <a:pt x="81697" y="1039"/>
                  </a:lnTo>
                  <a:lnTo>
                    <a:pt x="81886" y="944"/>
                  </a:lnTo>
                  <a:lnTo>
                    <a:pt x="81792" y="850"/>
                  </a:lnTo>
                  <a:lnTo>
                    <a:pt x="81414" y="850"/>
                  </a:lnTo>
                  <a:lnTo>
                    <a:pt x="80943" y="944"/>
                  </a:lnTo>
                  <a:lnTo>
                    <a:pt x="81037" y="756"/>
                  </a:lnTo>
                  <a:lnTo>
                    <a:pt x="80754" y="944"/>
                  </a:lnTo>
                  <a:lnTo>
                    <a:pt x="80660" y="756"/>
                  </a:lnTo>
                  <a:lnTo>
                    <a:pt x="80754" y="661"/>
                  </a:lnTo>
                  <a:lnTo>
                    <a:pt x="80188" y="661"/>
                  </a:lnTo>
                  <a:lnTo>
                    <a:pt x="80188" y="567"/>
                  </a:lnTo>
                  <a:lnTo>
                    <a:pt x="80282" y="567"/>
                  </a:lnTo>
                  <a:lnTo>
                    <a:pt x="79528" y="473"/>
                  </a:lnTo>
                  <a:lnTo>
                    <a:pt x="79339" y="567"/>
                  </a:lnTo>
                  <a:lnTo>
                    <a:pt x="79245" y="567"/>
                  </a:lnTo>
                  <a:lnTo>
                    <a:pt x="79245" y="661"/>
                  </a:lnTo>
                  <a:lnTo>
                    <a:pt x="79056" y="850"/>
                  </a:lnTo>
                  <a:lnTo>
                    <a:pt x="78867" y="378"/>
                  </a:lnTo>
                  <a:lnTo>
                    <a:pt x="78679" y="473"/>
                  </a:lnTo>
                  <a:lnTo>
                    <a:pt x="78396" y="567"/>
                  </a:lnTo>
                  <a:lnTo>
                    <a:pt x="78018" y="661"/>
                  </a:lnTo>
                  <a:lnTo>
                    <a:pt x="77924" y="661"/>
                  </a:lnTo>
                  <a:lnTo>
                    <a:pt x="77830" y="567"/>
                  </a:lnTo>
                  <a:lnTo>
                    <a:pt x="77075" y="567"/>
                  </a:lnTo>
                  <a:lnTo>
                    <a:pt x="77264" y="473"/>
                  </a:lnTo>
                  <a:lnTo>
                    <a:pt x="77169" y="284"/>
                  </a:lnTo>
                  <a:lnTo>
                    <a:pt x="76981" y="378"/>
                  </a:lnTo>
                  <a:lnTo>
                    <a:pt x="76792" y="473"/>
                  </a:lnTo>
                  <a:lnTo>
                    <a:pt x="76037" y="473"/>
                  </a:lnTo>
                  <a:lnTo>
                    <a:pt x="74716" y="190"/>
                  </a:lnTo>
                  <a:lnTo>
                    <a:pt x="74433" y="378"/>
                  </a:lnTo>
                  <a:lnTo>
                    <a:pt x="74056" y="378"/>
                  </a:lnTo>
                  <a:lnTo>
                    <a:pt x="74150" y="190"/>
                  </a:lnTo>
                  <a:lnTo>
                    <a:pt x="74056" y="190"/>
                  </a:lnTo>
                  <a:lnTo>
                    <a:pt x="73773" y="284"/>
                  </a:lnTo>
                  <a:lnTo>
                    <a:pt x="73773" y="95"/>
                  </a:lnTo>
                  <a:lnTo>
                    <a:pt x="73301" y="190"/>
                  </a:lnTo>
                  <a:lnTo>
                    <a:pt x="72830" y="190"/>
                  </a:lnTo>
                  <a:lnTo>
                    <a:pt x="72830" y="378"/>
                  </a:lnTo>
                  <a:lnTo>
                    <a:pt x="72924" y="473"/>
                  </a:lnTo>
                  <a:lnTo>
                    <a:pt x="72924" y="567"/>
                  </a:lnTo>
                  <a:lnTo>
                    <a:pt x="72735" y="661"/>
                  </a:lnTo>
                  <a:lnTo>
                    <a:pt x="72735" y="567"/>
                  </a:lnTo>
                  <a:lnTo>
                    <a:pt x="72547" y="473"/>
                  </a:lnTo>
                  <a:lnTo>
                    <a:pt x="72452" y="378"/>
                  </a:lnTo>
                  <a:lnTo>
                    <a:pt x="72641" y="284"/>
                  </a:lnTo>
                  <a:lnTo>
                    <a:pt x="71603" y="284"/>
                  </a:lnTo>
                  <a:lnTo>
                    <a:pt x="70849" y="190"/>
                  </a:lnTo>
                  <a:lnTo>
                    <a:pt x="70660" y="284"/>
                  </a:lnTo>
                  <a:lnTo>
                    <a:pt x="69905" y="473"/>
                  </a:lnTo>
                  <a:lnTo>
                    <a:pt x="69056" y="473"/>
                  </a:lnTo>
                  <a:lnTo>
                    <a:pt x="68207" y="378"/>
                  </a:lnTo>
                  <a:lnTo>
                    <a:pt x="67547" y="284"/>
                  </a:lnTo>
                  <a:lnTo>
                    <a:pt x="67641" y="190"/>
                  </a:lnTo>
                  <a:lnTo>
                    <a:pt x="67735" y="190"/>
                  </a:lnTo>
                  <a:lnTo>
                    <a:pt x="67169" y="95"/>
                  </a:lnTo>
                  <a:lnTo>
                    <a:pt x="66698" y="95"/>
                  </a:lnTo>
                  <a:lnTo>
                    <a:pt x="66886" y="190"/>
                  </a:lnTo>
                  <a:lnTo>
                    <a:pt x="65283" y="190"/>
                  </a:lnTo>
                  <a:lnTo>
                    <a:pt x="64905" y="95"/>
                  </a:lnTo>
                  <a:lnTo>
                    <a:pt x="64905" y="190"/>
                  </a:lnTo>
                  <a:lnTo>
                    <a:pt x="65000" y="190"/>
                  </a:lnTo>
                  <a:lnTo>
                    <a:pt x="65094" y="284"/>
                  </a:lnTo>
                  <a:lnTo>
                    <a:pt x="65094" y="378"/>
                  </a:lnTo>
                  <a:lnTo>
                    <a:pt x="64528" y="284"/>
                  </a:lnTo>
                  <a:lnTo>
                    <a:pt x="63962" y="190"/>
                  </a:lnTo>
                  <a:lnTo>
                    <a:pt x="63773" y="284"/>
                  </a:lnTo>
                  <a:lnTo>
                    <a:pt x="63585" y="473"/>
                  </a:lnTo>
                  <a:lnTo>
                    <a:pt x="63396" y="567"/>
                  </a:lnTo>
                  <a:lnTo>
                    <a:pt x="63302" y="567"/>
                  </a:lnTo>
                  <a:lnTo>
                    <a:pt x="63207" y="473"/>
                  </a:lnTo>
                  <a:lnTo>
                    <a:pt x="63207" y="284"/>
                  </a:lnTo>
                  <a:lnTo>
                    <a:pt x="63396" y="284"/>
                  </a:lnTo>
                  <a:lnTo>
                    <a:pt x="63490" y="190"/>
                  </a:lnTo>
                  <a:lnTo>
                    <a:pt x="63113" y="190"/>
                  </a:lnTo>
                  <a:lnTo>
                    <a:pt x="61981" y="284"/>
                  </a:lnTo>
                  <a:lnTo>
                    <a:pt x="61320" y="284"/>
                  </a:lnTo>
                  <a:lnTo>
                    <a:pt x="61226" y="190"/>
                  </a:lnTo>
                  <a:lnTo>
                    <a:pt x="61320" y="95"/>
                  </a:lnTo>
                  <a:lnTo>
                    <a:pt x="60849" y="190"/>
                  </a:lnTo>
                  <a:lnTo>
                    <a:pt x="60547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29;p46"/>
            <p:cNvSpPr/>
            <p:nvPr/>
          </p:nvSpPr>
          <p:spPr>
            <a:xfrm>
              <a:off x="2202700" y="1204225"/>
              <a:ext cx="176900" cy="176900"/>
            </a:xfrm>
            <a:custGeom>
              <a:avLst/>
              <a:gdLst/>
              <a:ahLst/>
              <a:cxnLst/>
              <a:rect l="l" t="t" r="r" b="b"/>
              <a:pathLst>
                <a:path w="7076" h="7076" extrusionOk="0">
                  <a:moveTo>
                    <a:pt x="2548" y="1132"/>
                  </a:moveTo>
                  <a:lnTo>
                    <a:pt x="2548" y="1132"/>
                  </a:lnTo>
                  <a:lnTo>
                    <a:pt x="2548" y="1132"/>
                  </a:lnTo>
                  <a:close/>
                  <a:moveTo>
                    <a:pt x="2170" y="1132"/>
                  </a:moveTo>
                  <a:lnTo>
                    <a:pt x="2170" y="1227"/>
                  </a:lnTo>
                  <a:lnTo>
                    <a:pt x="2265" y="1132"/>
                  </a:lnTo>
                  <a:close/>
                  <a:moveTo>
                    <a:pt x="2076" y="1227"/>
                  </a:moveTo>
                  <a:lnTo>
                    <a:pt x="2076" y="1227"/>
                  </a:lnTo>
                  <a:lnTo>
                    <a:pt x="2076" y="1227"/>
                  </a:lnTo>
                  <a:close/>
                  <a:moveTo>
                    <a:pt x="472" y="1604"/>
                  </a:moveTo>
                  <a:lnTo>
                    <a:pt x="378" y="1698"/>
                  </a:lnTo>
                  <a:lnTo>
                    <a:pt x="472" y="1651"/>
                  </a:lnTo>
                  <a:lnTo>
                    <a:pt x="472" y="1651"/>
                  </a:lnTo>
                  <a:lnTo>
                    <a:pt x="472" y="1604"/>
                  </a:lnTo>
                  <a:close/>
                  <a:moveTo>
                    <a:pt x="567" y="1604"/>
                  </a:moveTo>
                  <a:lnTo>
                    <a:pt x="472" y="1651"/>
                  </a:lnTo>
                  <a:lnTo>
                    <a:pt x="472" y="1651"/>
                  </a:lnTo>
                  <a:lnTo>
                    <a:pt x="472" y="1698"/>
                  </a:lnTo>
                  <a:lnTo>
                    <a:pt x="567" y="1604"/>
                  </a:lnTo>
                  <a:close/>
                  <a:moveTo>
                    <a:pt x="6038" y="3680"/>
                  </a:moveTo>
                  <a:lnTo>
                    <a:pt x="6015" y="3703"/>
                  </a:lnTo>
                  <a:lnTo>
                    <a:pt x="6015" y="3703"/>
                  </a:lnTo>
                  <a:lnTo>
                    <a:pt x="6227" y="3774"/>
                  </a:lnTo>
                  <a:lnTo>
                    <a:pt x="6038" y="3680"/>
                  </a:lnTo>
                  <a:close/>
                  <a:moveTo>
                    <a:pt x="850" y="0"/>
                  </a:moveTo>
                  <a:lnTo>
                    <a:pt x="378" y="378"/>
                  </a:lnTo>
                  <a:lnTo>
                    <a:pt x="1" y="755"/>
                  </a:lnTo>
                  <a:lnTo>
                    <a:pt x="95" y="849"/>
                  </a:lnTo>
                  <a:lnTo>
                    <a:pt x="189" y="1038"/>
                  </a:lnTo>
                  <a:lnTo>
                    <a:pt x="284" y="1132"/>
                  </a:lnTo>
                  <a:lnTo>
                    <a:pt x="378" y="1227"/>
                  </a:lnTo>
                  <a:lnTo>
                    <a:pt x="472" y="1227"/>
                  </a:lnTo>
                  <a:lnTo>
                    <a:pt x="755" y="1132"/>
                  </a:lnTo>
                  <a:lnTo>
                    <a:pt x="755" y="1132"/>
                  </a:lnTo>
                  <a:lnTo>
                    <a:pt x="472" y="1415"/>
                  </a:lnTo>
                  <a:lnTo>
                    <a:pt x="661" y="1415"/>
                  </a:lnTo>
                  <a:lnTo>
                    <a:pt x="567" y="1604"/>
                  </a:lnTo>
                  <a:lnTo>
                    <a:pt x="567" y="1604"/>
                  </a:lnTo>
                  <a:lnTo>
                    <a:pt x="1227" y="1415"/>
                  </a:lnTo>
                  <a:lnTo>
                    <a:pt x="1038" y="1604"/>
                  </a:lnTo>
                  <a:lnTo>
                    <a:pt x="850" y="1887"/>
                  </a:lnTo>
                  <a:lnTo>
                    <a:pt x="1321" y="2264"/>
                  </a:lnTo>
                  <a:lnTo>
                    <a:pt x="2548" y="3114"/>
                  </a:lnTo>
                  <a:lnTo>
                    <a:pt x="3963" y="4057"/>
                  </a:lnTo>
                  <a:lnTo>
                    <a:pt x="4529" y="4340"/>
                  </a:lnTo>
                  <a:lnTo>
                    <a:pt x="4812" y="4340"/>
                  </a:lnTo>
                  <a:lnTo>
                    <a:pt x="4718" y="4434"/>
                  </a:lnTo>
                  <a:lnTo>
                    <a:pt x="4718" y="4529"/>
                  </a:lnTo>
                  <a:lnTo>
                    <a:pt x="5001" y="4717"/>
                  </a:lnTo>
                  <a:lnTo>
                    <a:pt x="5001" y="4717"/>
                  </a:lnTo>
                  <a:lnTo>
                    <a:pt x="4812" y="4623"/>
                  </a:lnTo>
                  <a:lnTo>
                    <a:pt x="4906" y="4812"/>
                  </a:lnTo>
                  <a:lnTo>
                    <a:pt x="5189" y="5000"/>
                  </a:lnTo>
                  <a:lnTo>
                    <a:pt x="5189" y="5000"/>
                  </a:lnTo>
                  <a:lnTo>
                    <a:pt x="5001" y="4906"/>
                  </a:lnTo>
                  <a:lnTo>
                    <a:pt x="4718" y="4812"/>
                  </a:lnTo>
                  <a:lnTo>
                    <a:pt x="4812" y="4812"/>
                  </a:lnTo>
                  <a:lnTo>
                    <a:pt x="4623" y="4717"/>
                  </a:lnTo>
                  <a:lnTo>
                    <a:pt x="4246" y="4717"/>
                  </a:lnTo>
                  <a:lnTo>
                    <a:pt x="4246" y="4623"/>
                  </a:lnTo>
                  <a:lnTo>
                    <a:pt x="4057" y="4812"/>
                  </a:lnTo>
                  <a:lnTo>
                    <a:pt x="3963" y="5095"/>
                  </a:lnTo>
                  <a:lnTo>
                    <a:pt x="4151" y="4906"/>
                  </a:lnTo>
                  <a:lnTo>
                    <a:pt x="4623" y="4906"/>
                  </a:lnTo>
                  <a:lnTo>
                    <a:pt x="4529" y="5000"/>
                  </a:lnTo>
                  <a:lnTo>
                    <a:pt x="4529" y="5189"/>
                  </a:lnTo>
                  <a:lnTo>
                    <a:pt x="4623" y="5378"/>
                  </a:lnTo>
                  <a:lnTo>
                    <a:pt x="4340" y="5472"/>
                  </a:lnTo>
                  <a:lnTo>
                    <a:pt x="3963" y="5755"/>
                  </a:lnTo>
                  <a:lnTo>
                    <a:pt x="3585" y="6132"/>
                  </a:lnTo>
                  <a:lnTo>
                    <a:pt x="3491" y="6321"/>
                  </a:lnTo>
                  <a:lnTo>
                    <a:pt x="3491" y="6510"/>
                  </a:lnTo>
                  <a:lnTo>
                    <a:pt x="3302" y="6415"/>
                  </a:lnTo>
                  <a:lnTo>
                    <a:pt x="3208" y="6321"/>
                  </a:lnTo>
                  <a:lnTo>
                    <a:pt x="3114" y="6415"/>
                  </a:lnTo>
                  <a:lnTo>
                    <a:pt x="3019" y="6604"/>
                  </a:lnTo>
                  <a:lnTo>
                    <a:pt x="3019" y="6793"/>
                  </a:lnTo>
                  <a:lnTo>
                    <a:pt x="3302" y="6981"/>
                  </a:lnTo>
                  <a:lnTo>
                    <a:pt x="3397" y="6981"/>
                  </a:lnTo>
                  <a:lnTo>
                    <a:pt x="3585" y="6887"/>
                  </a:lnTo>
                  <a:lnTo>
                    <a:pt x="3680" y="6604"/>
                  </a:lnTo>
                  <a:lnTo>
                    <a:pt x="3680" y="6227"/>
                  </a:lnTo>
                  <a:lnTo>
                    <a:pt x="3868" y="6415"/>
                  </a:lnTo>
                  <a:lnTo>
                    <a:pt x="4151" y="6604"/>
                  </a:lnTo>
                  <a:lnTo>
                    <a:pt x="4246" y="6510"/>
                  </a:lnTo>
                  <a:lnTo>
                    <a:pt x="4529" y="6227"/>
                  </a:lnTo>
                  <a:lnTo>
                    <a:pt x="4718" y="5849"/>
                  </a:lnTo>
                  <a:lnTo>
                    <a:pt x="4812" y="5566"/>
                  </a:lnTo>
                  <a:lnTo>
                    <a:pt x="5284" y="5661"/>
                  </a:lnTo>
                  <a:lnTo>
                    <a:pt x="5661" y="5849"/>
                  </a:lnTo>
                  <a:lnTo>
                    <a:pt x="5661" y="5661"/>
                  </a:lnTo>
                  <a:lnTo>
                    <a:pt x="5755" y="5566"/>
                  </a:lnTo>
                  <a:lnTo>
                    <a:pt x="5944" y="5283"/>
                  </a:lnTo>
                  <a:lnTo>
                    <a:pt x="5944" y="5095"/>
                  </a:lnTo>
                  <a:lnTo>
                    <a:pt x="5755" y="5000"/>
                  </a:lnTo>
                  <a:lnTo>
                    <a:pt x="6133" y="5000"/>
                  </a:lnTo>
                  <a:lnTo>
                    <a:pt x="6416" y="4906"/>
                  </a:lnTo>
                  <a:lnTo>
                    <a:pt x="6793" y="4529"/>
                  </a:lnTo>
                  <a:lnTo>
                    <a:pt x="6699" y="4529"/>
                  </a:lnTo>
                  <a:lnTo>
                    <a:pt x="6416" y="4434"/>
                  </a:lnTo>
                  <a:lnTo>
                    <a:pt x="6227" y="4434"/>
                  </a:lnTo>
                  <a:lnTo>
                    <a:pt x="6887" y="4340"/>
                  </a:lnTo>
                  <a:lnTo>
                    <a:pt x="7076" y="4246"/>
                  </a:lnTo>
                  <a:lnTo>
                    <a:pt x="6982" y="4246"/>
                  </a:lnTo>
                  <a:lnTo>
                    <a:pt x="6604" y="4151"/>
                  </a:lnTo>
                  <a:lnTo>
                    <a:pt x="6321" y="4151"/>
                  </a:lnTo>
                  <a:lnTo>
                    <a:pt x="6699" y="4057"/>
                  </a:lnTo>
                  <a:lnTo>
                    <a:pt x="6793" y="3963"/>
                  </a:lnTo>
                  <a:lnTo>
                    <a:pt x="5850" y="3963"/>
                  </a:lnTo>
                  <a:lnTo>
                    <a:pt x="5944" y="3868"/>
                  </a:lnTo>
                  <a:lnTo>
                    <a:pt x="5944" y="3774"/>
                  </a:lnTo>
                  <a:lnTo>
                    <a:pt x="6015" y="3703"/>
                  </a:lnTo>
                  <a:lnTo>
                    <a:pt x="6015" y="3703"/>
                  </a:lnTo>
                  <a:lnTo>
                    <a:pt x="5944" y="3680"/>
                  </a:lnTo>
                  <a:lnTo>
                    <a:pt x="5472" y="3680"/>
                  </a:lnTo>
                  <a:lnTo>
                    <a:pt x="5284" y="3585"/>
                  </a:lnTo>
                  <a:lnTo>
                    <a:pt x="5095" y="3397"/>
                  </a:lnTo>
                  <a:lnTo>
                    <a:pt x="5001" y="3019"/>
                  </a:lnTo>
                  <a:lnTo>
                    <a:pt x="5001" y="2736"/>
                  </a:lnTo>
                  <a:lnTo>
                    <a:pt x="4529" y="2642"/>
                  </a:lnTo>
                  <a:lnTo>
                    <a:pt x="3491" y="2264"/>
                  </a:lnTo>
                  <a:lnTo>
                    <a:pt x="2925" y="1981"/>
                  </a:lnTo>
                  <a:lnTo>
                    <a:pt x="2548" y="1698"/>
                  </a:lnTo>
                  <a:lnTo>
                    <a:pt x="2359" y="1415"/>
                  </a:lnTo>
                  <a:lnTo>
                    <a:pt x="2359" y="1321"/>
                  </a:lnTo>
                  <a:lnTo>
                    <a:pt x="2548" y="1132"/>
                  </a:lnTo>
                  <a:lnTo>
                    <a:pt x="2265" y="1321"/>
                  </a:lnTo>
                  <a:lnTo>
                    <a:pt x="2170" y="1321"/>
                  </a:lnTo>
                  <a:lnTo>
                    <a:pt x="2170" y="1227"/>
                  </a:lnTo>
                  <a:lnTo>
                    <a:pt x="2076" y="1321"/>
                  </a:lnTo>
                  <a:lnTo>
                    <a:pt x="2076" y="1227"/>
                  </a:lnTo>
                  <a:lnTo>
                    <a:pt x="1887" y="1510"/>
                  </a:lnTo>
                  <a:lnTo>
                    <a:pt x="1887" y="1321"/>
                  </a:lnTo>
                  <a:lnTo>
                    <a:pt x="1793" y="1132"/>
                  </a:lnTo>
                  <a:lnTo>
                    <a:pt x="1321" y="849"/>
                  </a:lnTo>
                  <a:lnTo>
                    <a:pt x="1133" y="661"/>
                  </a:lnTo>
                  <a:lnTo>
                    <a:pt x="944" y="472"/>
                  </a:lnTo>
                  <a:lnTo>
                    <a:pt x="850" y="283"/>
                  </a:lnTo>
                  <a:lnTo>
                    <a:pt x="850" y="0"/>
                  </a:lnTo>
                  <a:close/>
                  <a:moveTo>
                    <a:pt x="2642" y="6793"/>
                  </a:moveTo>
                  <a:lnTo>
                    <a:pt x="2642" y="6981"/>
                  </a:lnTo>
                  <a:lnTo>
                    <a:pt x="3019" y="7076"/>
                  </a:lnTo>
                  <a:lnTo>
                    <a:pt x="2736" y="6887"/>
                  </a:lnTo>
                  <a:lnTo>
                    <a:pt x="2642" y="6793"/>
                  </a:lnTo>
                  <a:close/>
                  <a:moveTo>
                    <a:pt x="3019" y="6793"/>
                  </a:moveTo>
                  <a:lnTo>
                    <a:pt x="3019" y="7076"/>
                  </a:lnTo>
                  <a:lnTo>
                    <a:pt x="3114" y="7076"/>
                  </a:lnTo>
                  <a:lnTo>
                    <a:pt x="3019" y="67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 descr="A graph showing the world's largest football player&#10;&#10;Description automatically generated with medium confidence">
            <a:extLst>
              <a:ext uri="{FF2B5EF4-FFF2-40B4-BE49-F238E27FC236}">
                <a16:creationId xmlns:a16="http://schemas.microsoft.com/office/drawing/2014/main" id="{13A3BC0E-242C-4F6E-BBD9-91EE1D548E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932" y="739024"/>
            <a:ext cx="2929813" cy="1939814"/>
          </a:xfrm>
          <a:prstGeom prst="rect">
            <a:avLst/>
          </a:prstGeom>
        </p:spPr>
      </p:pic>
      <p:pic>
        <p:nvPicPr>
          <p:cNvPr id="2050" name="Picture 2" descr="Những công cụ lập trình game cho người mới học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107" y="2766723"/>
            <a:ext cx="4085318" cy="2120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8822736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5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32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0" y="2519265"/>
            <a:ext cx="9144000" cy="9967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SVN-Aleo" panose="020F0502020204030203" pitchFamily="34" charset="0"/>
              </a:rPr>
              <a:t>2</a:t>
            </a:r>
            <a:r>
              <a:rPr lang="en" sz="6000" smtClean="0"/>
              <a:t>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smtClean="0">
                <a:latin typeface="SVN-Aleo" panose="020F0502020204030203" pitchFamily="34" charset="0"/>
              </a:rPr>
              <a:t>Phân tích thiết kế hệ thống</a:t>
            </a:r>
            <a:endParaRPr sz="5400">
              <a:latin typeface="SVN-Aleo" panose="020F0502020204030203" pitchFamily="34" charset="0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3561091" y="638580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5" name="TextBox 4"/>
          <p:cNvSpPr txBox="1"/>
          <p:nvPr/>
        </p:nvSpPr>
        <p:spPr>
          <a:xfrm>
            <a:off x="8822736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80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256591" y="-220463"/>
            <a:ext cx="8276153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3600" b="1" smtClean="0">
                <a:latin typeface="SVN-Aleo" panose="020F0502020204030203" pitchFamily="34" charset="0"/>
              </a:rPr>
              <a:t>Chương 2: Phân tích thiết kế hệ thống </a:t>
            </a:r>
            <a:endParaRPr sz="3600"/>
          </a:p>
        </p:txBody>
      </p:sp>
      <p:sp>
        <p:nvSpPr>
          <p:cNvPr id="12" name="Google Shape;47;p11"/>
          <p:cNvSpPr txBox="1">
            <a:spLocks/>
          </p:cNvSpPr>
          <p:nvPr/>
        </p:nvSpPr>
        <p:spPr>
          <a:xfrm>
            <a:off x="210640" y="1257480"/>
            <a:ext cx="4702729" cy="428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/>
            <a:endParaRPr lang="en-US" sz="2400" smtClean="0"/>
          </a:p>
        </p:txBody>
      </p:sp>
      <p:sp>
        <p:nvSpPr>
          <p:cNvPr id="13" name="Google Shape;642;p46"/>
          <p:cNvSpPr/>
          <p:nvPr/>
        </p:nvSpPr>
        <p:spPr>
          <a:xfrm rot="19825337">
            <a:off x="7006054" y="3995924"/>
            <a:ext cx="2829645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627;p46"/>
          <p:cNvGrpSpPr/>
          <p:nvPr/>
        </p:nvGrpSpPr>
        <p:grpSpPr>
          <a:xfrm rot="352490">
            <a:off x="433872" y="617546"/>
            <a:ext cx="2818834" cy="420033"/>
            <a:chOff x="242825" y="1204225"/>
            <a:chExt cx="2136775" cy="318400"/>
          </a:xfrm>
        </p:grpSpPr>
        <p:sp>
          <p:nvSpPr>
            <p:cNvPr id="8" name="Google Shape;628;p46"/>
            <p:cNvSpPr/>
            <p:nvPr/>
          </p:nvSpPr>
          <p:spPr>
            <a:xfrm>
              <a:off x="242825" y="1298550"/>
              <a:ext cx="2054250" cy="224075"/>
            </a:xfrm>
            <a:custGeom>
              <a:avLst/>
              <a:gdLst/>
              <a:ahLst/>
              <a:cxnLst/>
              <a:rect l="l" t="t" r="r" b="b"/>
              <a:pathLst>
                <a:path w="82170" h="8963" extrusionOk="0">
                  <a:moveTo>
                    <a:pt x="60471" y="1"/>
                  </a:moveTo>
                  <a:lnTo>
                    <a:pt x="60547" y="39"/>
                  </a:lnTo>
                  <a:lnTo>
                    <a:pt x="60660" y="1"/>
                  </a:lnTo>
                  <a:close/>
                  <a:moveTo>
                    <a:pt x="63019" y="95"/>
                  </a:moveTo>
                  <a:lnTo>
                    <a:pt x="62924" y="190"/>
                  </a:lnTo>
                  <a:lnTo>
                    <a:pt x="63019" y="190"/>
                  </a:lnTo>
                  <a:lnTo>
                    <a:pt x="63019" y="95"/>
                  </a:lnTo>
                  <a:close/>
                  <a:moveTo>
                    <a:pt x="82075" y="944"/>
                  </a:moveTo>
                  <a:lnTo>
                    <a:pt x="82075" y="1039"/>
                  </a:lnTo>
                  <a:lnTo>
                    <a:pt x="81980" y="1133"/>
                  </a:lnTo>
                  <a:lnTo>
                    <a:pt x="81792" y="1133"/>
                  </a:lnTo>
                  <a:lnTo>
                    <a:pt x="81697" y="1039"/>
                  </a:lnTo>
                  <a:lnTo>
                    <a:pt x="81509" y="1227"/>
                  </a:lnTo>
                  <a:lnTo>
                    <a:pt x="81886" y="1227"/>
                  </a:lnTo>
                  <a:lnTo>
                    <a:pt x="82169" y="1039"/>
                  </a:lnTo>
                  <a:lnTo>
                    <a:pt x="82075" y="944"/>
                  </a:lnTo>
                  <a:close/>
                  <a:moveTo>
                    <a:pt x="44151" y="1510"/>
                  </a:moveTo>
                  <a:lnTo>
                    <a:pt x="43962" y="1605"/>
                  </a:lnTo>
                  <a:lnTo>
                    <a:pt x="44245" y="1605"/>
                  </a:lnTo>
                  <a:lnTo>
                    <a:pt x="44151" y="1510"/>
                  </a:lnTo>
                  <a:close/>
                  <a:moveTo>
                    <a:pt x="43019" y="1699"/>
                  </a:moveTo>
                  <a:lnTo>
                    <a:pt x="42830" y="1793"/>
                  </a:lnTo>
                  <a:lnTo>
                    <a:pt x="42956" y="1762"/>
                  </a:lnTo>
                  <a:lnTo>
                    <a:pt x="43019" y="1699"/>
                  </a:lnTo>
                  <a:close/>
                  <a:moveTo>
                    <a:pt x="13585" y="5472"/>
                  </a:moveTo>
                  <a:lnTo>
                    <a:pt x="13585" y="5504"/>
                  </a:lnTo>
                  <a:lnTo>
                    <a:pt x="13585" y="5504"/>
                  </a:lnTo>
                  <a:lnTo>
                    <a:pt x="13680" y="5472"/>
                  </a:lnTo>
                  <a:close/>
                  <a:moveTo>
                    <a:pt x="15095" y="6321"/>
                  </a:moveTo>
                  <a:lnTo>
                    <a:pt x="14812" y="6416"/>
                  </a:lnTo>
                  <a:lnTo>
                    <a:pt x="14812" y="6321"/>
                  </a:lnTo>
                  <a:close/>
                  <a:moveTo>
                    <a:pt x="60547" y="39"/>
                  </a:moveTo>
                  <a:lnTo>
                    <a:pt x="60377" y="95"/>
                  </a:lnTo>
                  <a:lnTo>
                    <a:pt x="60471" y="190"/>
                  </a:lnTo>
                  <a:lnTo>
                    <a:pt x="60094" y="378"/>
                  </a:lnTo>
                  <a:lnTo>
                    <a:pt x="59811" y="473"/>
                  </a:lnTo>
                  <a:lnTo>
                    <a:pt x="59717" y="473"/>
                  </a:lnTo>
                  <a:lnTo>
                    <a:pt x="59622" y="378"/>
                  </a:lnTo>
                  <a:lnTo>
                    <a:pt x="59811" y="378"/>
                  </a:lnTo>
                  <a:lnTo>
                    <a:pt x="59811" y="284"/>
                  </a:lnTo>
                  <a:lnTo>
                    <a:pt x="59811" y="190"/>
                  </a:lnTo>
                  <a:lnTo>
                    <a:pt x="58962" y="190"/>
                  </a:lnTo>
                  <a:lnTo>
                    <a:pt x="58773" y="284"/>
                  </a:lnTo>
                  <a:lnTo>
                    <a:pt x="58396" y="473"/>
                  </a:lnTo>
                  <a:lnTo>
                    <a:pt x="58585" y="473"/>
                  </a:lnTo>
                  <a:lnTo>
                    <a:pt x="58396" y="661"/>
                  </a:lnTo>
                  <a:lnTo>
                    <a:pt x="58207" y="661"/>
                  </a:lnTo>
                  <a:lnTo>
                    <a:pt x="58302" y="567"/>
                  </a:lnTo>
                  <a:lnTo>
                    <a:pt x="58113" y="661"/>
                  </a:lnTo>
                  <a:lnTo>
                    <a:pt x="57924" y="661"/>
                  </a:lnTo>
                  <a:lnTo>
                    <a:pt x="57453" y="473"/>
                  </a:lnTo>
                  <a:lnTo>
                    <a:pt x="56981" y="284"/>
                  </a:lnTo>
                  <a:lnTo>
                    <a:pt x="56604" y="284"/>
                  </a:lnTo>
                  <a:lnTo>
                    <a:pt x="56604" y="473"/>
                  </a:lnTo>
                  <a:lnTo>
                    <a:pt x="56415" y="567"/>
                  </a:lnTo>
                  <a:lnTo>
                    <a:pt x="57075" y="473"/>
                  </a:lnTo>
                  <a:lnTo>
                    <a:pt x="56698" y="661"/>
                  </a:lnTo>
                  <a:lnTo>
                    <a:pt x="57170" y="567"/>
                  </a:lnTo>
                  <a:lnTo>
                    <a:pt x="57075" y="661"/>
                  </a:lnTo>
                  <a:lnTo>
                    <a:pt x="57075" y="756"/>
                  </a:lnTo>
                  <a:lnTo>
                    <a:pt x="56321" y="756"/>
                  </a:lnTo>
                  <a:lnTo>
                    <a:pt x="56226" y="567"/>
                  </a:lnTo>
                  <a:lnTo>
                    <a:pt x="56132" y="473"/>
                  </a:lnTo>
                  <a:lnTo>
                    <a:pt x="55849" y="473"/>
                  </a:lnTo>
                  <a:lnTo>
                    <a:pt x="55471" y="567"/>
                  </a:lnTo>
                  <a:lnTo>
                    <a:pt x="55000" y="661"/>
                  </a:lnTo>
                  <a:lnTo>
                    <a:pt x="55094" y="661"/>
                  </a:lnTo>
                  <a:lnTo>
                    <a:pt x="53868" y="850"/>
                  </a:lnTo>
                  <a:lnTo>
                    <a:pt x="52830" y="1039"/>
                  </a:lnTo>
                  <a:lnTo>
                    <a:pt x="52830" y="1039"/>
                  </a:lnTo>
                  <a:lnTo>
                    <a:pt x="52924" y="850"/>
                  </a:lnTo>
                  <a:lnTo>
                    <a:pt x="53019" y="756"/>
                  </a:lnTo>
                  <a:lnTo>
                    <a:pt x="53019" y="756"/>
                  </a:lnTo>
                  <a:lnTo>
                    <a:pt x="52358" y="944"/>
                  </a:lnTo>
                  <a:lnTo>
                    <a:pt x="51981" y="1039"/>
                  </a:lnTo>
                  <a:lnTo>
                    <a:pt x="51887" y="1133"/>
                  </a:lnTo>
                  <a:lnTo>
                    <a:pt x="51887" y="1227"/>
                  </a:lnTo>
                  <a:lnTo>
                    <a:pt x="51604" y="1039"/>
                  </a:lnTo>
                  <a:lnTo>
                    <a:pt x="50755" y="1039"/>
                  </a:lnTo>
                  <a:lnTo>
                    <a:pt x="50755" y="944"/>
                  </a:lnTo>
                  <a:lnTo>
                    <a:pt x="50755" y="850"/>
                  </a:lnTo>
                  <a:lnTo>
                    <a:pt x="50660" y="850"/>
                  </a:lnTo>
                  <a:lnTo>
                    <a:pt x="50660" y="1039"/>
                  </a:lnTo>
                  <a:lnTo>
                    <a:pt x="49623" y="1322"/>
                  </a:lnTo>
                  <a:lnTo>
                    <a:pt x="49151" y="1416"/>
                  </a:lnTo>
                  <a:lnTo>
                    <a:pt x="48679" y="1416"/>
                  </a:lnTo>
                  <a:lnTo>
                    <a:pt x="48679" y="1322"/>
                  </a:lnTo>
                  <a:lnTo>
                    <a:pt x="48773" y="1322"/>
                  </a:lnTo>
                  <a:lnTo>
                    <a:pt x="48585" y="1133"/>
                  </a:lnTo>
                  <a:lnTo>
                    <a:pt x="47547" y="1133"/>
                  </a:lnTo>
                  <a:lnTo>
                    <a:pt x="46981" y="1322"/>
                  </a:lnTo>
                  <a:lnTo>
                    <a:pt x="46038" y="1699"/>
                  </a:lnTo>
                  <a:lnTo>
                    <a:pt x="46038" y="1699"/>
                  </a:lnTo>
                  <a:lnTo>
                    <a:pt x="46132" y="1605"/>
                  </a:lnTo>
                  <a:lnTo>
                    <a:pt x="46038" y="1510"/>
                  </a:lnTo>
                  <a:lnTo>
                    <a:pt x="45755" y="1699"/>
                  </a:lnTo>
                  <a:lnTo>
                    <a:pt x="45660" y="1793"/>
                  </a:lnTo>
                  <a:lnTo>
                    <a:pt x="45566" y="1793"/>
                  </a:lnTo>
                  <a:lnTo>
                    <a:pt x="45472" y="1699"/>
                  </a:lnTo>
                  <a:lnTo>
                    <a:pt x="45472" y="1510"/>
                  </a:lnTo>
                  <a:lnTo>
                    <a:pt x="45755" y="1510"/>
                  </a:lnTo>
                  <a:lnTo>
                    <a:pt x="45566" y="1416"/>
                  </a:lnTo>
                  <a:lnTo>
                    <a:pt x="45189" y="1416"/>
                  </a:lnTo>
                  <a:lnTo>
                    <a:pt x="44245" y="1605"/>
                  </a:lnTo>
                  <a:lnTo>
                    <a:pt x="42736" y="2076"/>
                  </a:lnTo>
                  <a:lnTo>
                    <a:pt x="42736" y="2076"/>
                  </a:lnTo>
                  <a:lnTo>
                    <a:pt x="43113" y="1793"/>
                  </a:lnTo>
                  <a:lnTo>
                    <a:pt x="43491" y="1605"/>
                  </a:lnTo>
                  <a:lnTo>
                    <a:pt x="43208" y="1699"/>
                  </a:lnTo>
                  <a:lnTo>
                    <a:pt x="42956" y="1762"/>
                  </a:lnTo>
                  <a:lnTo>
                    <a:pt x="42924" y="1793"/>
                  </a:lnTo>
                  <a:lnTo>
                    <a:pt x="42453" y="1982"/>
                  </a:lnTo>
                  <a:lnTo>
                    <a:pt x="42075" y="1982"/>
                  </a:lnTo>
                  <a:lnTo>
                    <a:pt x="41981" y="1888"/>
                  </a:lnTo>
                  <a:lnTo>
                    <a:pt x="40377" y="1888"/>
                  </a:lnTo>
                  <a:lnTo>
                    <a:pt x="38962" y="1982"/>
                  </a:lnTo>
                  <a:lnTo>
                    <a:pt x="39057" y="2076"/>
                  </a:lnTo>
                  <a:lnTo>
                    <a:pt x="38962" y="2171"/>
                  </a:lnTo>
                  <a:lnTo>
                    <a:pt x="38679" y="2265"/>
                  </a:lnTo>
                  <a:lnTo>
                    <a:pt x="38774" y="2076"/>
                  </a:lnTo>
                  <a:lnTo>
                    <a:pt x="38679" y="2076"/>
                  </a:lnTo>
                  <a:lnTo>
                    <a:pt x="38585" y="2171"/>
                  </a:lnTo>
                  <a:lnTo>
                    <a:pt x="38491" y="2265"/>
                  </a:lnTo>
                  <a:lnTo>
                    <a:pt x="38302" y="2171"/>
                  </a:lnTo>
                  <a:lnTo>
                    <a:pt x="38208" y="1982"/>
                  </a:lnTo>
                  <a:lnTo>
                    <a:pt x="37453" y="1982"/>
                  </a:lnTo>
                  <a:lnTo>
                    <a:pt x="37736" y="2171"/>
                  </a:lnTo>
                  <a:lnTo>
                    <a:pt x="37264" y="2171"/>
                  </a:lnTo>
                  <a:lnTo>
                    <a:pt x="37076" y="2076"/>
                  </a:lnTo>
                  <a:lnTo>
                    <a:pt x="36793" y="2171"/>
                  </a:lnTo>
                  <a:lnTo>
                    <a:pt x="36887" y="1982"/>
                  </a:lnTo>
                  <a:lnTo>
                    <a:pt x="35943" y="2359"/>
                  </a:lnTo>
                  <a:lnTo>
                    <a:pt x="34906" y="2548"/>
                  </a:lnTo>
                  <a:lnTo>
                    <a:pt x="33868" y="2737"/>
                  </a:lnTo>
                  <a:lnTo>
                    <a:pt x="32925" y="2737"/>
                  </a:lnTo>
                  <a:lnTo>
                    <a:pt x="33113" y="2642"/>
                  </a:lnTo>
                  <a:lnTo>
                    <a:pt x="32830" y="2642"/>
                  </a:lnTo>
                  <a:lnTo>
                    <a:pt x="32547" y="2737"/>
                  </a:lnTo>
                  <a:lnTo>
                    <a:pt x="32076" y="2925"/>
                  </a:lnTo>
                  <a:lnTo>
                    <a:pt x="31321" y="2925"/>
                  </a:lnTo>
                  <a:lnTo>
                    <a:pt x="30472" y="3020"/>
                  </a:lnTo>
                  <a:lnTo>
                    <a:pt x="29623" y="3114"/>
                  </a:lnTo>
                  <a:lnTo>
                    <a:pt x="27736" y="3397"/>
                  </a:lnTo>
                  <a:lnTo>
                    <a:pt x="26698" y="3491"/>
                  </a:lnTo>
                  <a:lnTo>
                    <a:pt x="26415" y="3586"/>
                  </a:lnTo>
                  <a:lnTo>
                    <a:pt x="26321" y="3680"/>
                  </a:lnTo>
                  <a:lnTo>
                    <a:pt x="26132" y="3586"/>
                  </a:lnTo>
                  <a:lnTo>
                    <a:pt x="25944" y="3491"/>
                  </a:lnTo>
                  <a:lnTo>
                    <a:pt x="25755" y="3586"/>
                  </a:lnTo>
                  <a:lnTo>
                    <a:pt x="25661" y="3869"/>
                  </a:lnTo>
                  <a:lnTo>
                    <a:pt x="25189" y="3774"/>
                  </a:lnTo>
                  <a:lnTo>
                    <a:pt x="24623" y="3774"/>
                  </a:lnTo>
                  <a:lnTo>
                    <a:pt x="23491" y="3963"/>
                  </a:lnTo>
                  <a:lnTo>
                    <a:pt x="22642" y="4057"/>
                  </a:lnTo>
                  <a:lnTo>
                    <a:pt x="21793" y="4152"/>
                  </a:lnTo>
                  <a:lnTo>
                    <a:pt x="21887" y="4057"/>
                  </a:lnTo>
                  <a:lnTo>
                    <a:pt x="21698" y="4152"/>
                  </a:lnTo>
                  <a:lnTo>
                    <a:pt x="21510" y="4340"/>
                  </a:lnTo>
                  <a:lnTo>
                    <a:pt x="21415" y="4529"/>
                  </a:lnTo>
                  <a:lnTo>
                    <a:pt x="21227" y="4623"/>
                  </a:lnTo>
                  <a:lnTo>
                    <a:pt x="21132" y="4529"/>
                  </a:lnTo>
                  <a:lnTo>
                    <a:pt x="20944" y="4435"/>
                  </a:lnTo>
                  <a:lnTo>
                    <a:pt x="20378" y="4340"/>
                  </a:lnTo>
                  <a:lnTo>
                    <a:pt x="19906" y="4435"/>
                  </a:lnTo>
                  <a:lnTo>
                    <a:pt x="19529" y="4623"/>
                  </a:lnTo>
                  <a:lnTo>
                    <a:pt x="19434" y="4529"/>
                  </a:lnTo>
                  <a:lnTo>
                    <a:pt x="19340" y="4529"/>
                  </a:lnTo>
                  <a:lnTo>
                    <a:pt x="18868" y="4623"/>
                  </a:lnTo>
                  <a:lnTo>
                    <a:pt x="17925" y="5001"/>
                  </a:lnTo>
                  <a:lnTo>
                    <a:pt x="17925" y="4812"/>
                  </a:lnTo>
                  <a:lnTo>
                    <a:pt x="17736" y="5001"/>
                  </a:lnTo>
                  <a:lnTo>
                    <a:pt x="17548" y="5095"/>
                  </a:lnTo>
                  <a:lnTo>
                    <a:pt x="17359" y="5189"/>
                  </a:lnTo>
                  <a:lnTo>
                    <a:pt x="16887" y="5284"/>
                  </a:lnTo>
                  <a:lnTo>
                    <a:pt x="16982" y="5189"/>
                  </a:lnTo>
                  <a:lnTo>
                    <a:pt x="16982" y="5189"/>
                  </a:lnTo>
                  <a:lnTo>
                    <a:pt x="16321" y="5284"/>
                  </a:lnTo>
                  <a:lnTo>
                    <a:pt x="15755" y="5472"/>
                  </a:lnTo>
                  <a:lnTo>
                    <a:pt x="15189" y="5567"/>
                  </a:lnTo>
                  <a:lnTo>
                    <a:pt x="14623" y="5567"/>
                  </a:lnTo>
                  <a:lnTo>
                    <a:pt x="15283" y="5472"/>
                  </a:lnTo>
                  <a:lnTo>
                    <a:pt x="15189" y="5378"/>
                  </a:lnTo>
                  <a:lnTo>
                    <a:pt x="15095" y="5284"/>
                  </a:lnTo>
                  <a:lnTo>
                    <a:pt x="15095" y="5189"/>
                  </a:lnTo>
                  <a:lnTo>
                    <a:pt x="15095" y="5095"/>
                  </a:lnTo>
                  <a:lnTo>
                    <a:pt x="14906" y="5189"/>
                  </a:lnTo>
                  <a:lnTo>
                    <a:pt x="14529" y="5284"/>
                  </a:lnTo>
                  <a:lnTo>
                    <a:pt x="13680" y="5472"/>
                  </a:lnTo>
                  <a:lnTo>
                    <a:pt x="13680" y="5567"/>
                  </a:lnTo>
                  <a:lnTo>
                    <a:pt x="13585" y="5567"/>
                  </a:lnTo>
                  <a:lnTo>
                    <a:pt x="13585" y="5504"/>
                  </a:lnTo>
                  <a:lnTo>
                    <a:pt x="13585" y="5504"/>
                  </a:lnTo>
                  <a:lnTo>
                    <a:pt x="13397" y="5567"/>
                  </a:lnTo>
                  <a:lnTo>
                    <a:pt x="13208" y="5661"/>
                  </a:lnTo>
                  <a:lnTo>
                    <a:pt x="13302" y="5755"/>
                  </a:lnTo>
                  <a:lnTo>
                    <a:pt x="13585" y="5661"/>
                  </a:lnTo>
                  <a:lnTo>
                    <a:pt x="13868" y="5661"/>
                  </a:lnTo>
                  <a:lnTo>
                    <a:pt x="13585" y="5850"/>
                  </a:lnTo>
                  <a:lnTo>
                    <a:pt x="13302" y="5850"/>
                  </a:lnTo>
                  <a:lnTo>
                    <a:pt x="13019" y="5755"/>
                  </a:lnTo>
                  <a:lnTo>
                    <a:pt x="12736" y="5755"/>
                  </a:lnTo>
                  <a:lnTo>
                    <a:pt x="11133" y="6227"/>
                  </a:lnTo>
                  <a:lnTo>
                    <a:pt x="11038" y="6133"/>
                  </a:lnTo>
                  <a:lnTo>
                    <a:pt x="10472" y="6321"/>
                  </a:lnTo>
                  <a:lnTo>
                    <a:pt x="10001" y="6416"/>
                  </a:lnTo>
                  <a:lnTo>
                    <a:pt x="9434" y="6510"/>
                  </a:lnTo>
                  <a:lnTo>
                    <a:pt x="8680" y="6699"/>
                  </a:lnTo>
                  <a:lnTo>
                    <a:pt x="7642" y="6888"/>
                  </a:lnTo>
                  <a:lnTo>
                    <a:pt x="6416" y="7076"/>
                  </a:lnTo>
                  <a:lnTo>
                    <a:pt x="3963" y="7454"/>
                  </a:lnTo>
                  <a:lnTo>
                    <a:pt x="1604" y="7831"/>
                  </a:lnTo>
                  <a:lnTo>
                    <a:pt x="944" y="8020"/>
                  </a:lnTo>
                  <a:lnTo>
                    <a:pt x="567" y="7925"/>
                  </a:lnTo>
                  <a:lnTo>
                    <a:pt x="284" y="7831"/>
                  </a:lnTo>
                  <a:lnTo>
                    <a:pt x="189" y="7831"/>
                  </a:lnTo>
                  <a:lnTo>
                    <a:pt x="189" y="7925"/>
                  </a:lnTo>
                  <a:lnTo>
                    <a:pt x="189" y="8208"/>
                  </a:lnTo>
                  <a:lnTo>
                    <a:pt x="1" y="8397"/>
                  </a:lnTo>
                  <a:lnTo>
                    <a:pt x="1" y="8586"/>
                  </a:lnTo>
                  <a:lnTo>
                    <a:pt x="1" y="8680"/>
                  </a:lnTo>
                  <a:lnTo>
                    <a:pt x="95" y="8774"/>
                  </a:lnTo>
                  <a:lnTo>
                    <a:pt x="472" y="8869"/>
                  </a:lnTo>
                  <a:lnTo>
                    <a:pt x="755" y="8869"/>
                  </a:lnTo>
                  <a:lnTo>
                    <a:pt x="567" y="8963"/>
                  </a:lnTo>
                  <a:lnTo>
                    <a:pt x="755" y="8963"/>
                  </a:lnTo>
                  <a:lnTo>
                    <a:pt x="1038" y="8869"/>
                  </a:lnTo>
                  <a:lnTo>
                    <a:pt x="1416" y="8586"/>
                  </a:lnTo>
                  <a:lnTo>
                    <a:pt x="1416" y="8774"/>
                  </a:lnTo>
                  <a:lnTo>
                    <a:pt x="1510" y="8869"/>
                  </a:lnTo>
                  <a:lnTo>
                    <a:pt x="1699" y="8774"/>
                  </a:lnTo>
                  <a:lnTo>
                    <a:pt x="1793" y="8774"/>
                  </a:lnTo>
                  <a:lnTo>
                    <a:pt x="2265" y="8586"/>
                  </a:lnTo>
                  <a:lnTo>
                    <a:pt x="2642" y="8491"/>
                  </a:lnTo>
                  <a:lnTo>
                    <a:pt x="3397" y="8491"/>
                  </a:lnTo>
                  <a:lnTo>
                    <a:pt x="4152" y="8397"/>
                  </a:lnTo>
                  <a:lnTo>
                    <a:pt x="4623" y="8397"/>
                  </a:lnTo>
                  <a:lnTo>
                    <a:pt x="5001" y="8114"/>
                  </a:lnTo>
                  <a:lnTo>
                    <a:pt x="5001" y="8208"/>
                  </a:lnTo>
                  <a:lnTo>
                    <a:pt x="5284" y="8114"/>
                  </a:lnTo>
                  <a:lnTo>
                    <a:pt x="5850" y="7831"/>
                  </a:lnTo>
                  <a:lnTo>
                    <a:pt x="5944" y="7925"/>
                  </a:lnTo>
                  <a:lnTo>
                    <a:pt x="5850" y="8020"/>
                  </a:lnTo>
                  <a:lnTo>
                    <a:pt x="5850" y="8114"/>
                  </a:lnTo>
                  <a:lnTo>
                    <a:pt x="5944" y="8020"/>
                  </a:lnTo>
                  <a:lnTo>
                    <a:pt x="6416" y="7925"/>
                  </a:lnTo>
                  <a:lnTo>
                    <a:pt x="7170" y="7925"/>
                  </a:lnTo>
                  <a:lnTo>
                    <a:pt x="7170" y="8020"/>
                  </a:lnTo>
                  <a:lnTo>
                    <a:pt x="7076" y="8114"/>
                  </a:lnTo>
                  <a:lnTo>
                    <a:pt x="7265" y="8020"/>
                  </a:lnTo>
                  <a:lnTo>
                    <a:pt x="7359" y="7925"/>
                  </a:lnTo>
                  <a:lnTo>
                    <a:pt x="7359" y="7831"/>
                  </a:lnTo>
                  <a:lnTo>
                    <a:pt x="7548" y="8020"/>
                  </a:lnTo>
                  <a:lnTo>
                    <a:pt x="8397" y="7642"/>
                  </a:lnTo>
                  <a:lnTo>
                    <a:pt x="8963" y="7454"/>
                  </a:lnTo>
                  <a:lnTo>
                    <a:pt x="9151" y="7359"/>
                  </a:lnTo>
                  <a:lnTo>
                    <a:pt x="9246" y="7359"/>
                  </a:lnTo>
                  <a:lnTo>
                    <a:pt x="9151" y="7171"/>
                  </a:lnTo>
                  <a:lnTo>
                    <a:pt x="9246" y="7076"/>
                  </a:lnTo>
                  <a:lnTo>
                    <a:pt x="9340" y="7076"/>
                  </a:lnTo>
                  <a:lnTo>
                    <a:pt x="9340" y="7171"/>
                  </a:lnTo>
                  <a:lnTo>
                    <a:pt x="9434" y="7076"/>
                  </a:lnTo>
                  <a:lnTo>
                    <a:pt x="9529" y="7171"/>
                  </a:lnTo>
                  <a:lnTo>
                    <a:pt x="9434" y="7265"/>
                  </a:lnTo>
                  <a:lnTo>
                    <a:pt x="9340" y="7265"/>
                  </a:lnTo>
                  <a:lnTo>
                    <a:pt x="9340" y="7359"/>
                  </a:lnTo>
                  <a:lnTo>
                    <a:pt x="9717" y="7171"/>
                  </a:lnTo>
                  <a:lnTo>
                    <a:pt x="10095" y="7076"/>
                  </a:lnTo>
                  <a:lnTo>
                    <a:pt x="10095" y="7171"/>
                  </a:lnTo>
                  <a:lnTo>
                    <a:pt x="10001" y="7171"/>
                  </a:lnTo>
                  <a:lnTo>
                    <a:pt x="9906" y="7265"/>
                  </a:lnTo>
                  <a:lnTo>
                    <a:pt x="9906" y="7359"/>
                  </a:lnTo>
                  <a:lnTo>
                    <a:pt x="9623" y="7265"/>
                  </a:lnTo>
                  <a:lnTo>
                    <a:pt x="9717" y="7454"/>
                  </a:lnTo>
                  <a:lnTo>
                    <a:pt x="10850" y="7076"/>
                  </a:lnTo>
                  <a:lnTo>
                    <a:pt x="11038" y="7076"/>
                  </a:lnTo>
                  <a:lnTo>
                    <a:pt x="11133" y="7171"/>
                  </a:lnTo>
                  <a:lnTo>
                    <a:pt x="11321" y="7265"/>
                  </a:lnTo>
                  <a:lnTo>
                    <a:pt x="11416" y="7265"/>
                  </a:lnTo>
                  <a:lnTo>
                    <a:pt x="11604" y="7171"/>
                  </a:lnTo>
                  <a:lnTo>
                    <a:pt x="11793" y="6982"/>
                  </a:lnTo>
                  <a:lnTo>
                    <a:pt x="11887" y="6888"/>
                  </a:lnTo>
                  <a:lnTo>
                    <a:pt x="12170" y="6888"/>
                  </a:lnTo>
                  <a:lnTo>
                    <a:pt x="12076" y="7076"/>
                  </a:lnTo>
                  <a:lnTo>
                    <a:pt x="12265" y="7076"/>
                  </a:lnTo>
                  <a:lnTo>
                    <a:pt x="12359" y="6888"/>
                  </a:lnTo>
                  <a:lnTo>
                    <a:pt x="12548" y="6793"/>
                  </a:lnTo>
                  <a:lnTo>
                    <a:pt x="12736" y="6793"/>
                  </a:lnTo>
                  <a:lnTo>
                    <a:pt x="12453" y="6982"/>
                  </a:lnTo>
                  <a:lnTo>
                    <a:pt x="12925" y="6982"/>
                  </a:lnTo>
                  <a:lnTo>
                    <a:pt x="13491" y="6888"/>
                  </a:lnTo>
                  <a:lnTo>
                    <a:pt x="14434" y="6605"/>
                  </a:lnTo>
                  <a:lnTo>
                    <a:pt x="15849" y="6510"/>
                  </a:lnTo>
                  <a:lnTo>
                    <a:pt x="16510" y="6416"/>
                  </a:lnTo>
                  <a:lnTo>
                    <a:pt x="16982" y="6227"/>
                  </a:lnTo>
                  <a:lnTo>
                    <a:pt x="17831" y="6038"/>
                  </a:lnTo>
                  <a:lnTo>
                    <a:pt x="18680" y="6038"/>
                  </a:lnTo>
                  <a:lnTo>
                    <a:pt x="19057" y="5850"/>
                  </a:lnTo>
                  <a:lnTo>
                    <a:pt x="19340" y="5755"/>
                  </a:lnTo>
                  <a:lnTo>
                    <a:pt x="20472" y="5661"/>
                  </a:lnTo>
                  <a:lnTo>
                    <a:pt x="21604" y="5567"/>
                  </a:lnTo>
                  <a:lnTo>
                    <a:pt x="22736" y="5378"/>
                  </a:lnTo>
                  <a:lnTo>
                    <a:pt x="23774" y="5095"/>
                  </a:lnTo>
                  <a:lnTo>
                    <a:pt x="23774" y="5284"/>
                  </a:lnTo>
                  <a:lnTo>
                    <a:pt x="24151" y="5189"/>
                  </a:lnTo>
                  <a:lnTo>
                    <a:pt x="24246" y="5189"/>
                  </a:lnTo>
                  <a:lnTo>
                    <a:pt x="24246" y="5095"/>
                  </a:lnTo>
                  <a:lnTo>
                    <a:pt x="24623" y="5001"/>
                  </a:lnTo>
                  <a:lnTo>
                    <a:pt x="25000" y="5095"/>
                  </a:lnTo>
                  <a:lnTo>
                    <a:pt x="25378" y="5095"/>
                  </a:lnTo>
                  <a:lnTo>
                    <a:pt x="25755" y="4906"/>
                  </a:lnTo>
                  <a:lnTo>
                    <a:pt x="25755" y="5095"/>
                  </a:lnTo>
                  <a:lnTo>
                    <a:pt x="25849" y="5001"/>
                  </a:lnTo>
                  <a:lnTo>
                    <a:pt x="26132" y="4906"/>
                  </a:lnTo>
                  <a:lnTo>
                    <a:pt x="27264" y="4906"/>
                  </a:lnTo>
                  <a:lnTo>
                    <a:pt x="28491" y="4718"/>
                  </a:lnTo>
                  <a:lnTo>
                    <a:pt x="28302" y="4529"/>
                  </a:lnTo>
                  <a:lnTo>
                    <a:pt x="28491" y="4435"/>
                  </a:lnTo>
                  <a:lnTo>
                    <a:pt x="28585" y="4340"/>
                  </a:lnTo>
                  <a:lnTo>
                    <a:pt x="28774" y="4529"/>
                  </a:lnTo>
                  <a:lnTo>
                    <a:pt x="28679" y="4623"/>
                  </a:lnTo>
                  <a:lnTo>
                    <a:pt x="29717" y="4623"/>
                  </a:lnTo>
                  <a:lnTo>
                    <a:pt x="30189" y="4529"/>
                  </a:lnTo>
                  <a:lnTo>
                    <a:pt x="31510" y="4246"/>
                  </a:lnTo>
                  <a:lnTo>
                    <a:pt x="32076" y="4057"/>
                  </a:lnTo>
                  <a:lnTo>
                    <a:pt x="32547" y="3869"/>
                  </a:lnTo>
                  <a:lnTo>
                    <a:pt x="32642" y="3963"/>
                  </a:lnTo>
                  <a:lnTo>
                    <a:pt x="32830" y="4057"/>
                  </a:lnTo>
                  <a:lnTo>
                    <a:pt x="33019" y="4057"/>
                  </a:lnTo>
                  <a:lnTo>
                    <a:pt x="33679" y="3869"/>
                  </a:lnTo>
                  <a:lnTo>
                    <a:pt x="33962" y="3586"/>
                  </a:lnTo>
                  <a:lnTo>
                    <a:pt x="34623" y="3586"/>
                  </a:lnTo>
                  <a:lnTo>
                    <a:pt x="35660" y="3491"/>
                  </a:lnTo>
                  <a:lnTo>
                    <a:pt x="37170" y="3586"/>
                  </a:lnTo>
                  <a:lnTo>
                    <a:pt x="37547" y="3397"/>
                  </a:lnTo>
                  <a:lnTo>
                    <a:pt x="38019" y="3303"/>
                  </a:lnTo>
                  <a:lnTo>
                    <a:pt x="39151" y="3208"/>
                  </a:lnTo>
                  <a:lnTo>
                    <a:pt x="41038" y="3208"/>
                  </a:lnTo>
                  <a:lnTo>
                    <a:pt x="41038" y="3114"/>
                  </a:lnTo>
                  <a:lnTo>
                    <a:pt x="41226" y="3020"/>
                  </a:lnTo>
                  <a:lnTo>
                    <a:pt x="41981" y="2925"/>
                  </a:lnTo>
                  <a:lnTo>
                    <a:pt x="44811" y="2925"/>
                  </a:lnTo>
                  <a:lnTo>
                    <a:pt x="45000" y="2831"/>
                  </a:lnTo>
                  <a:lnTo>
                    <a:pt x="45189" y="2642"/>
                  </a:lnTo>
                  <a:lnTo>
                    <a:pt x="45283" y="2548"/>
                  </a:lnTo>
                  <a:lnTo>
                    <a:pt x="45566" y="2548"/>
                  </a:lnTo>
                  <a:lnTo>
                    <a:pt x="45472" y="2737"/>
                  </a:lnTo>
                  <a:lnTo>
                    <a:pt x="45472" y="2737"/>
                  </a:lnTo>
                  <a:lnTo>
                    <a:pt x="46132" y="2548"/>
                  </a:lnTo>
                  <a:lnTo>
                    <a:pt x="46887" y="2548"/>
                  </a:lnTo>
                  <a:lnTo>
                    <a:pt x="47547" y="2454"/>
                  </a:lnTo>
                  <a:lnTo>
                    <a:pt x="48207" y="2265"/>
                  </a:lnTo>
                  <a:lnTo>
                    <a:pt x="48302" y="2359"/>
                  </a:lnTo>
                  <a:lnTo>
                    <a:pt x="49434" y="2359"/>
                  </a:lnTo>
                  <a:lnTo>
                    <a:pt x="49717" y="2265"/>
                  </a:lnTo>
                  <a:lnTo>
                    <a:pt x="50094" y="2171"/>
                  </a:lnTo>
                  <a:lnTo>
                    <a:pt x="50755" y="2076"/>
                  </a:lnTo>
                  <a:lnTo>
                    <a:pt x="52170" y="1982"/>
                  </a:lnTo>
                  <a:lnTo>
                    <a:pt x="54056" y="1793"/>
                  </a:lnTo>
                  <a:lnTo>
                    <a:pt x="56132" y="1510"/>
                  </a:lnTo>
                  <a:lnTo>
                    <a:pt x="56037" y="1605"/>
                  </a:lnTo>
                  <a:lnTo>
                    <a:pt x="55943" y="1699"/>
                  </a:lnTo>
                  <a:lnTo>
                    <a:pt x="55754" y="1699"/>
                  </a:lnTo>
                  <a:lnTo>
                    <a:pt x="55471" y="1793"/>
                  </a:lnTo>
                  <a:lnTo>
                    <a:pt x="55377" y="1888"/>
                  </a:lnTo>
                  <a:lnTo>
                    <a:pt x="56415" y="1605"/>
                  </a:lnTo>
                  <a:lnTo>
                    <a:pt x="56887" y="1510"/>
                  </a:lnTo>
                  <a:lnTo>
                    <a:pt x="56981" y="1605"/>
                  </a:lnTo>
                  <a:lnTo>
                    <a:pt x="56887" y="1699"/>
                  </a:lnTo>
                  <a:lnTo>
                    <a:pt x="57358" y="1605"/>
                  </a:lnTo>
                  <a:lnTo>
                    <a:pt x="57736" y="1605"/>
                  </a:lnTo>
                  <a:lnTo>
                    <a:pt x="58207" y="1510"/>
                  </a:lnTo>
                  <a:lnTo>
                    <a:pt x="58679" y="1510"/>
                  </a:lnTo>
                  <a:lnTo>
                    <a:pt x="58773" y="1416"/>
                  </a:lnTo>
                  <a:lnTo>
                    <a:pt x="58868" y="1322"/>
                  </a:lnTo>
                  <a:lnTo>
                    <a:pt x="59056" y="1133"/>
                  </a:lnTo>
                  <a:lnTo>
                    <a:pt x="59151" y="1227"/>
                  </a:lnTo>
                  <a:lnTo>
                    <a:pt x="59339" y="1227"/>
                  </a:lnTo>
                  <a:lnTo>
                    <a:pt x="59434" y="1322"/>
                  </a:lnTo>
                  <a:lnTo>
                    <a:pt x="59339" y="1510"/>
                  </a:lnTo>
                  <a:lnTo>
                    <a:pt x="59811" y="1416"/>
                  </a:lnTo>
                  <a:lnTo>
                    <a:pt x="60000" y="1322"/>
                  </a:lnTo>
                  <a:lnTo>
                    <a:pt x="60094" y="1416"/>
                  </a:lnTo>
                  <a:lnTo>
                    <a:pt x="60377" y="1322"/>
                  </a:lnTo>
                  <a:lnTo>
                    <a:pt x="60660" y="1227"/>
                  </a:lnTo>
                  <a:lnTo>
                    <a:pt x="61320" y="1133"/>
                  </a:lnTo>
                  <a:lnTo>
                    <a:pt x="61981" y="1227"/>
                  </a:lnTo>
                  <a:lnTo>
                    <a:pt x="62641" y="1227"/>
                  </a:lnTo>
                  <a:lnTo>
                    <a:pt x="62547" y="1133"/>
                  </a:lnTo>
                  <a:lnTo>
                    <a:pt x="63207" y="1039"/>
                  </a:lnTo>
                  <a:lnTo>
                    <a:pt x="63019" y="1133"/>
                  </a:lnTo>
                  <a:lnTo>
                    <a:pt x="63585" y="1133"/>
                  </a:lnTo>
                  <a:lnTo>
                    <a:pt x="63302" y="1039"/>
                  </a:lnTo>
                  <a:lnTo>
                    <a:pt x="63773" y="850"/>
                  </a:lnTo>
                  <a:lnTo>
                    <a:pt x="64151" y="756"/>
                  </a:lnTo>
                  <a:lnTo>
                    <a:pt x="64434" y="850"/>
                  </a:lnTo>
                  <a:lnTo>
                    <a:pt x="64434" y="1133"/>
                  </a:lnTo>
                  <a:lnTo>
                    <a:pt x="65283" y="850"/>
                  </a:lnTo>
                  <a:lnTo>
                    <a:pt x="65283" y="944"/>
                  </a:lnTo>
                  <a:lnTo>
                    <a:pt x="65471" y="944"/>
                  </a:lnTo>
                  <a:lnTo>
                    <a:pt x="65566" y="850"/>
                  </a:lnTo>
                  <a:lnTo>
                    <a:pt x="65754" y="944"/>
                  </a:lnTo>
                  <a:lnTo>
                    <a:pt x="66132" y="850"/>
                  </a:lnTo>
                  <a:lnTo>
                    <a:pt x="66981" y="850"/>
                  </a:lnTo>
                  <a:lnTo>
                    <a:pt x="66981" y="944"/>
                  </a:lnTo>
                  <a:lnTo>
                    <a:pt x="66886" y="1039"/>
                  </a:lnTo>
                  <a:lnTo>
                    <a:pt x="66792" y="1039"/>
                  </a:lnTo>
                  <a:lnTo>
                    <a:pt x="66792" y="1133"/>
                  </a:lnTo>
                  <a:lnTo>
                    <a:pt x="67641" y="944"/>
                  </a:lnTo>
                  <a:lnTo>
                    <a:pt x="68113" y="850"/>
                  </a:lnTo>
                  <a:lnTo>
                    <a:pt x="68584" y="850"/>
                  </a:lnTo>
                  <a:lnTo>
                    <a:pt x="68773" y="944"/>
                  </a:lnTo>
                  <a:lnTo>
                    <a:pt x="68962" y="944"/>
                  </a:lnTo>
                  <a:lnTo>
                    <a:pt x="69150" y="850"/>
                  </a:lnTo>
                  <a:lnTo>
                    <a:pt x="70849" y="944"/>
                  </a:lnTo>
                  <a:lnTo>
                    <a:pt x="71509" y="850"/>
                  </a:lnTo>
                  <a:lnTo>
                    <a:pt x="72169" y="756"/>
                  </a:lnTo>
                  <a:lnTo>
                    <a:pt x="73207" y="756"/>
                  </a:lnTo>
                  <a:lnTo>
                    <a:pt x="73584" y="944"/>
                  </a:lnTo>
                  <a:lnTo>
                    <a:pt x="73962" y="944"/>
                  </a:lnTo>
                  <a:lnTo>
                    <a:pt x="73773" y="756"/>
                  </a:lnTo>
                  <a:lnTo>
                    <a:pt x="74056" y="567"/>
                  </a:lnTo>
                  <a:lnTo>
                    <a:pt x="74150" y="567"/>
                  </a:lnTo>
                  <a:lnTo>
                    <a:pt x="74150" y="756"/>
                  </a:lnTo>
                  <a:lnTo>
                    <a:pt x="74339" y="850"/>
                  </a:lnTo>
                  <a:lnTo>
                    <a:pt x="74433" y="756"/>
                  </a:lnTo>
                  <a:lnTo>
                    <a:pt x="74716" y="661"/>
                  </a:lnTo>
                  <a:lnTo>
                    <a:pt x="75188" y="661"/>
                  </a:lnTo>
                  <a:lnTo>
                    <a:pt x="75188" y="756"/>
                  </a:lnTo>
                  <a:lnTo>
                    <a:pt x="74999" y="850"/>
                  </a:lnTo>
                  <a:lnTo>
                    <a:pt x="75377" y="756"/>
                  </a:lnTo>
                  <a:lnTo>
                    <a:pt x="75754" y="756"/>
                  </a:lnTo>
                  <a:lnTo>
                    <a:pt x="75471" y="850"/>
                  </a:lnTo>
                  <a:lnTo>
                    <a:pt x="75565" y="944"/>
                  </a:lnTo>
                  <a:lnTo>
                    <a:pt x="76226" y="1039"/>
                  </a:lnTo>
                  <a:lnTo>
                    <a:pt x="76320" y="850"/>
                  </a:lnTo>
                  <a:lnTo>
                    <a:pt x="76509" y="850"/>
                  </a:lnTo>
                  <a:lnTo>
                    <a:pt x="76792" y="756"/>
                  </a:lnTo>
                  <a:lnTo>
                    <a:pt x="77075" y="661"/>
                  </a:lnTo>
                  <a:lnTo>
                    <a:pt x="76886" y="850"/>
                  </a:lnTo>
                  <a:lnTo>
                    <a:pt x="76981" y="944"/>
                  </a:lnTo>
                  <a:lnTo>
                    <a:pt x="77264" y="1039"/>
                  </a:lnTo>
                  <a:lnTo>
                    <a:pt x="77547" y="1133"/>
                  </a:lnTo>
                  <a:lnTo>
                    <a:pt x="77924" y="1227"/>
                  </a:lnTo>
                  <a:lnTo>
                    <a:pt x="78018" y="1133"/>
                  </a:lnTo>
                  <a:lnTo>
                    <a:pt x="77924" y="1039"/>
                  </a:lnTo>
                  <a:lnTo>
                    <a:pt x="78207" y="944"/>
                  </a:lnTo>
                  <a:lnTo>
                    <a:pt x="78490" y="1039"/>
                  </a:lnTo>
                  <a:lnTo>
                    <a:pt x="78773" y="1039"/>
                  </a:lnTo>
                  <a:lnTo>
                    <a:pt x="79056" y="1133"/>
                  </a:lnTo>
                  <a:lnTo>
                    <a:pt x="79716" y="944"/>
                  </a:lnTo>
                  <a:lnTo>
                    <a:pt x="80282" y="756"/>
                  </a:lnTo>
                  <a:lnTo>
                    <a:pt x="80282" y="850"/>
                  </a:lnTo>
                  <a:lnTo>
                    <a:pt x="80188" y="944"/>
                  </a:lnTo>
                  <a:lnTo>
                    <a:pt x="80848" y="1039"/>
                  </a:lnTo>
                  <a:lnTo>
                    <a:pt x="81131" y="1039"/>
                  </a:lnTo>
                  <a:lnTo>
                    <a:pt x="81131" y="1133"/>
                  </a:lnTo>
                  <a:lnTo>
                    <a:pt x="81037" y="1227"/>
                  </a:lnTo>
                  <a:lnTo>
                    <a:pt x="81697" y="1039"/>
                  </a:lnTo>
                  <a:lnTo>
                    <a:pt x="81886" y="944"/>
                  </a:lnTo>
                  <a:lnTo>
                    <a:pt x="81792" y="850"/>
                  </a:lnTo>
                  <a:lnTo>
                    <a:pt x="81414" y="850"/>
                  </a:lnTo>
                  <a:lnTo>
                    <a:pt x="80943" y="944"/>
                  </a:lnTo>
                  <a:lnTo>
                    <a:pt x="81037" y="756"/>
                  </a:lnTo>
                  <a:lnTo>
                    <a:pt x="80754" y="944"/>
                  </a:lnTo>
                  <a:lnTo>
                    <a:pt x="80660" y="756"/>
                  </a:lnTo>
                  <a:lnTo>
                    <a:pt x="80754" y="661"/>
                  </a:lnTo>
                  <a:lnTo>
                    <a:pt x="80188" y="661"/>
                  </a:lnTo>
                  <a:lnTo>
                    <a:pt x="80188" y="567"/>
                  </a:lnTo>
                  <a:lnTo>
                    <a:pt x="80282" y="567"/>
                  </a:lnTo>
                  <a:lnTo>
                    <a:pt x="79528" y="473"/>
                  </a:lnTo>
                  <a:lnTo>
                    <a:pt x="79339" y="567"/>
                  </a:lnTo>
                  <a:lnTo>
                    <a:pt x="79245" y="567"/>
                  </a:lnTo>
                  <a:lnTo>
                    <a:pt x="79245" y="661"/>
                  </a:lnTo>
                  <a:lnTo>
                    <a:pt x="79056" y="850"/>
                  </a:lnTo>
                  <a:lnTo>
                    <a:pt x="78867" y="378"/>
                  </a:lnTo>
                  <a:lnTo>
                    <a:pt x="78679" y="473"/>
                  </a:lnTo>
                  <a:lnTo>
                    <a:pt x="78396" y="567"/>
                  </a:lnTo>
                  <a:lnTo>
                    <a:pt x="78018" y="661"/>
                  </a:lnTo>
                  <a:lnTo>
                    <a:pt x="77924" y="661"/>
                  </a:lnTo>
                  <a:lnTo>
                    <a:pt x="77830" y="567"/>
                  </a:lnTo>
                  <a:lnTo>
                    <a:pt x="77075" y="567"/>
                  </a:lnTo>
                  <a:lnTo>
                    <a:pt x="77264" y="473"/>
                  </a:lnTo>
                  <a:lnTo>
                    <a:pt x="77169" y="284"/>
                  </a:lnTo>
                  <a:lnTo>
                    <a:pt x="76981" y="378"/>
                  </a:lnTo>
                  <a:lnTo>
                    <a:pt x="76792" y="473"/>
                  </a:lnTo>
                  <a:lnTo>
                    <a:pt x="76037" y="473"/>
                  </a:lnTo>
                  <a:lnTo>
                    <a:pt x="74716" y="190"/>
                  </a:lnTo>
                  <a:lnTo>
                    <a:pt x="74433" y="378"/>
                  </a:lnTo>
                  <a:lnTo>
                    <a:pt x="74056" y="378"/>
                  </a:lnTo>
                  <a:lnTo>
                    <a:pt x="74150" y="190"/>
                  </a:lnTo>
                  <a:lnTo>
                    <a:pt x="74056" y="190"/>
                  </a:lnTo>
                  <a:lnTo>
                    <a:pt x="73773" y="284"/>
                  </a:lnTo>
                  <a:lnTo>
                    <a:pt x="73773" y="95"/>
                  </a:lnTo>
                  <a:lnTo>
                    <a:pt x="73301" y="190"/>
                  </a:lnTo>
                  <a:lnTo>
                    <a:pt x="72830" y="190"/>
                  </a:lnTo>
                  <a:lnTo>
                    <a:pt x="72830" y="378"/>
                  </a:lnTo>
                  <a:lnTo>
                    <a:pt x="72924" y="473"/>
                  </a:lnTo>
                  <a:lnTo>
                    <a:pt x="72924" y="567"/>
                  </a:lnTo>
                  <a:lnTo>
                    <a:pt x="72735" y="661"/>
                  </a:lnTo>
                  <a:lnTo>
                    <a:pt x="72735" y="567"/>
                  </a:lnTo>
                  <a:lnTo>
                    <a:pt x="72547" y="473"/>
                  </a:lnTo>
                  <a:lnTo>
                    <a:pt x="72452" y="378"/>
                  </a:lnTo>
                  <a:lnTo>
                    <a:pt x="72641" y="284"/>
                  </a:lnTo>
                  <a:lnTo>
                    <a:pt x="71603" y="284"/>
                  </a:lnTo>
                  <a:lnTo>
                    <a:pt x="70849" y="190"/>
                  </a:lnTo>
                  <a:lnTo>
                    <a:pt x="70660" y="284"/>
                  </a:lnTo>
                  <a:lnTo>
                    <a:pt x="69905" y="473"/>
                  </a:lnTo>
                  <a:lnTo>
                    <a:pt x="69056" y="473"/>
                  </a:lnTo>
                  <a:lnTo>
                    <a:pt x="68207" y="378"/>
                  </a:lnTo>
                  <a:lnTo>
                    <a:pt x="67547" y="284"/>
                  </a:lnTo>
                  <a:lnTo>
                    <a:pt x="67641" y="190"/>
                  </a:lnTo>
                  <a:lnTo>
                    <a:pt x="67735" y="190"/>
                  </a:lnTo>
                  <a:lnTo>
                    <a:pt x="67169" y="95"/>
                  </a:lnTo>
                  <a:lnTo>
                    <a:pt x="66698" y="95"/>
                  </a:lnTo>
                  <a:lnTo>
                    <a:pt x="66886" y="190"/>
                  </a:lnTo>
                  <a:lnTo>
                    <a:pt x="65283" y="190"/>
                  </a:lnTo>
                  <a:lnTo>
                    <a:pt x="64905" y="95"/>
                  </a:lnTo>
                  <a:lnTo>
                    <a:pt x="64905" y="190"/>
                  </a:lnTo>
                  <a:lnTo>
                    <a:pt x="65000" y="190"/>
                  </a:lnTo>
                  <a:lnTo>
                    <a:pt x="65094" y="284"/>
                  </a:lnTo>
                  <a:lnTo>
                    <a:pt x="65094" y="378"/>
                  </a:lnTo>
                  <a:lnTo>
                    <a:pt x="64528" y="284"/>
                  </a:lnTo>
                  <a:lnTo>
                    <a:pt x="63962" y="190"/>
                  </a:lnTo>
                  <a:lnTo>
                    <a:pt x="63773" y="284"/>
                  </a:lnTo>
                  <a:lnTo>
                    <a:pt x="63585" y="473"/>
                  </a:lnTo>
                  <a:lnTo>
                    <a:pt x="63396" y="567"/>
                  </a:lnTo>
                  <a:lnTo>
                    <a:pt x="63302" y="567"/>
                  </a:lnTo>
                  <a:lnTo>
                    <a:pt x="63207" y="473"/>
                  </a:lnTo>
                  <a:lnTo>
                    <a:pt x="63207" y="284"/>
                  </a:lnTo>
                  <a:lnTo>
                    <a:pt x="63396" y="284"/>
                  </a:lnTo>
                  <a:lnTo>
                    <a:pt x="63490" y="190"/>
                  </a:lnTo>
                  <a:lnTo>
                    <a:pt x="63113" y="190"/>
                  </a:lnTo>
                  <a:lnTo>
                    <a:pt x="61981" y="284"/>
                  </a:lnTo>
                  <a:lnTo>
                    <a:pt x="61320" y="284"/>
                  </a:lnTo>
                  <a:lnTo>
                    <a:pt x="61226" y="190"/>
                  </a:lnTo>
                  <a:lnTo>
                    <a:pt x="61320" y="95"/>
                  </a:lnTo>
                  <a:lnTo>
                    <a:pt x="60849" y="190"/>
                  </a:lnTo>
                  <a:lnTo>
                    <a:pt x="60547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29;p46"/>
            <p:cNvSpPr/>
            <p:nvPr/>
          </p:nvSpPr>
          <p:spPr>
            <a:xfrm>
              <a:off x="2202700" y="1204225"/>
              <a:ext cx="176900" cy="176900"/>
            </a:xfrm>
            <a:custGeom>
              <a:avLst/>
              <a:gdLst/>
              <a:ahLst/>
              <a:cxnLst/>
              <a:rect l="l" t="t" r="r" b="b"/>
              <a:pathLst>
                <a:path w="7076" h="7076" extrusionOk="0">
                  <a:moveTo>
                    <a:pt x="2548" y="1132"/>
                  </a:moveTo>
                  <a:lnTo>
                    <a:pt x="2548" y="1132"/>
                  </a:lnTo>
                  <a:lnTo>
                    <a:pt x="2548" y="1132"/>
                  </a:lnTo>
                  <a:close/>
                  <a:moveTo>
                    <a:pt x="2170" y="1132"/>
                  </a:moveTo>
                  <a:lnTo>
                    <a:pt x="2170" y="1227"/>
                  </a:lnTo>
                  <a:lnTo>
                    <a:pt x="2265" y="1132"/>
                  </a:lnTo>
                  <a:close/>
                  <a:moveTo>
                    <a:pt x="2076" y="1227"/>
                  </a:moveTo>
                  <a:lnTo>
                    <a:pt x="2076" y="1227"/>
                  </a:lnTo>
                  <a:lnTo>
                    <a:pt x="2076" y="1227"/>
                  </a:lnTo>
                  <a:close/>
                  <a:moveTo>
                    <a:pt x="472" y="1604"/>
                  </a:moveTo>
                  <a:lnTo>
                    <a:pt x="378" y="1698"/>
                  </a:lnTo>
                  <a:lnTo>
                    <a:pt x="472" y="1651"/>
                  </a:lnTo>
                  <a:lnTo>
                    <a:pt x="472" y="1651"/>
                  </a:lnTo>
                  <a:lnTo>
                    <a:pt x="472" y="1604"/>
                  </a:lnTo>
                  <a:close/>
                  <a:moveTo>
                    <a:pt x="567" y="1604"/>
                  </a:moveTo>
                  <a:lnTo>
                    <a:pt x="472" y="1651"/>
                  </a:lnTo>
                  <a:lnTo>
                    <a:pt x="472" y="1651"/>
                  </a:lnTo>
                  <a:lnTo>
                    <a:pt x="472" y="1698"/>
                  </a:lnTo>
                  <a:lnTo>
                    <a:pt x="567" y="1604"/>
                  </a:lnTo>
                  <a:close/>
                  <a:moveTo>
                    <a:pt x="6038" y="3680"/>
                  </a:moveTo>
                  <a:lnTo>
                    <a:pt x="6015" y="3703"/>
                  </a:lnTo>
                  <a:lnTo>
                    <a:pt x="6015" y="3703"/>
                  </a:lnTo>
                  <a:lnTo>
                    <a:pt x="6227" y="3774"/>
                  </a:lnTo>
                  <a:lnTo>
                    <a:pt x="6038" y="3680"/>
                  </a:lnTo>
                  <a:close/>
                  <a:moveTo>
                    <a:pt x="850" y="0"/>
                  </a:moveTo>
                  <a:lnTo>
                    <a:pt x="378" y="378"/>
                  </a:lnTo>
                  <a:lnTo>
                    <a:pt x="1" y="755"/>
                  </a:lnTo>
                  <a:lnTo>
                    <a:pt x="95" y="849"/>
                  </a:lnTo>
                  <a:lnTo>
                    <a:pt x="189" y="1038"/>
                  </a:lnTo>
                  <a:lnTo>
                    <a:pt x="284" y="1132"/>
                  </a:lnTo>
                  <a:lnTo>
                    <a:pt x="378" y="1227"/>
                  </a:lnTo>
                  <a:lnTo>
                    <a:pt x="472" y="1227"/>
                  </a:lnTo>
                  <a:lnTo>
                    <a:pt x="755" y="1132"/>
                  </a:lnTo>
                  <a:lnTo>
                    <a:pt x="755" y="1132"/>
                  </a:lnTo>
                  <a:lnTo>
                    <a:pt x="472" y="1415"/>
                  </a:lnTo>
                  <a:lnTo>
                    <a:pt x="661" y="1415"/>
                  </a:lnTo>
                  <a:lnTo>
                    <a:pt x="567" y="1604"/>
                  </a:lnTo>
                  <a:lnTo>
                    <a:pt x="567" y="1604"/>
                  </a:lnTo>
                  <a:lnTo>
                    <a:pt x="1227" y="1415"/>
                  </a:lnTo>
                  <a:lnTo>
                    <a:pt x="1038" y="1604"/>
                  </a:lnTo>
                  <a:lnTo>
                    <a:pt x="850" y="1887"/>
                  </a:lnTo>
                  <a:lnTo>
                    <a:pt x="1321" y="2264"/>
                  </a:lnTo>
                  <a:lnTo>
                    <a:pt x="2548" y="3114"/>
                  </a:lnTo>
                  <a:lnTo>
                    <a:pt x="3963" y="4057"/>
                  </a:lnTo>
                  <a:lnTo>
                    <a:pt x="4529" y="4340"/>
                  </a:lnTo>
                  <a:lnTo>
                    <a:pt x="4812" y="4340"/>
                  </a:lnTo>
                  <a:lnTo>
                    <a:pt x="4718" y="4434"/>
                  </a:lnTo>
                  <a:lnTo>
                    <a:pt x="4718" y="4529"/>
                  </a:lnTo>
                  <a:lnTo>
                    <a:pt x="5001" y="4717"/>
                  </a:lnTo>
                  <a:lnTo>
                    <a:pt x="5001" y="4717"/>
                  </a:lnTo>
                  <a:lnTo>
                    <a:pt x="4812" y="4623"/>
                  </a:lnTo>
                  <a:lnTo>
                    <a:pt x="4906" y="4812"/>
                  </a:lnTo>
                  <a:lnTo>
                    <a:pt x="5189" y="5000"/>
                  </a:lnTo>
                  <a:lnTo>
                    <a:pt x="5189" y="5000"/>
                  </a:lnTo>
                  <a:lnTo>
                    <a:pt x="5001" y="4906"/>
                  </a:lnTo>
                  <a:lnTo>
                    <a:pt x="4718" y="4812"/>
                  </a:lnTo>
                  <a:lnTo>
                    <a:pt x="4812" y="4812"/>
                  </a:lnTo>
                  <a:lnTo>
                    <a:pt x="4623" y="4717"/>
                  </a:lnTo>
                  <a:lnTo>
                    <a:pt x="4246" y="4717"/>
                  </a:lnTo>
                  <a:lnTo>
                    <a:pt x="4246" y="4623"/>
                  </a:lnTo>
                  <a:lnTo>
                    <a:pt x="4057" y="4812"/>
                  </a:lnTo>
                  <a:lnTo>
                    <a:pt x="3963" y="5095"/>
                  </a:lnTo>
                  <a:lnTo>
                    <a:pt x="4151" y="4906"/>
                  </a:lnTo>
                  <a:lnTo>
                    <a:pt x="4623" y="4906"/>
                  </a:lnTo>
                  <a:lnTo>
                    <a:pt x="4529" y="5000"/>
                  </a:lnTo>
                  <a:lnTo>
                    <a:pt x="4529" y="5189"/>
                  </a:lnTo>
                  <a:lnTo>
                    <a:pt x="4623" y="5378"/>
                  </a:lnTo>
                  <a:lnTo>
                    <a:pt x="4340" y="5472"/>
                  </a:lnTo>
                  <a:lnTo>
                    <a:pt x="3963" y="5755"/>
                  </a:lnTo>
                  <a:lnTo>
                    <a:pt x="3585" y="6132"/>
                  </a:lnTo>
                  <a:lnTo>
                    <a:pt x="3491" y="6321"/>
                  </a:lnTo>
                  <a:lnTo>
                    <a:pt x="3491" y="6510"/>
                  </a:lnTo>
                  <a:lnTo>
                    <a:pt x="3302" y="6415"/>
                  </a:lnTo>
                  <a:lnTo>
                    <a:pt x="3208" y="6321"/>
                  </a:lnTo>
                  <a:lnTo>
                    <a:pt x="3114" y="6415"/>
                  </a:lnTo>
                  <a:lnTo>
                    <a:pt x="3019" y="6604"/>
                  </a:lnTo>
                  <a:lnTo>
                    <a:pt x="3019" y="6793"/>
                  </a:lnTo>
                  <a:lnTo>
                    <a:pt x="3302" y="6981"/>
                  </a:lnTo>
                  <a:lnTo>
                    <a:pt x="3397" y="6981"/>
                  </a:lnTo>
                  <a:lnTo>
                    <a:pt x="3585" y="6887"/>
                  </a:lnTo>
                  <a:lnTo>
                    <a:pt x="3680" y="6604"/>
                  </a:lnTo>
                  <a:lnTo>
                    <a:pt x="3680" y="6227"/>
                  </a:lnTo>
                  <a:lnTo>
                    <a:pt x="3868" y="6415"/>
                  </a:lnTo>
                  <a:lnTo>
                    <a:pt x="4151" y="6604"/>
                  </a:lnTo>
                  <a:lnTo>
                    <a:pt x="4246" y="6510"/>
                  </a:lnTo>
                  <a:lnTo>
                    <a:pt x="4529" y="6227"/>
                  </a:lnTo>
                  <a:lnTo>
                    <a:pt x="4718" y="5849"/>
                  </a:lnTo>
                  <a:lnTo>
                    <a:pt x="4812" y="5566"/>
                  </a:lnTo>
                  <a:lnTo>
                    <a:pt x="5284" y="5661"/>
                  </a:lnTo>
                  <a:lnTo>
                    <a:pt x="5661" y="5849"/>
                  </a:lnTo>
                  <a:lnTo>
                    <a:pt x="5661" y="5661"/>
                  </a:lnTo>
                  <a:lnTo>
                    <a:pt x="5755" y="5566"/>
                  </a:lnTo>
                  <a:lnTo>
                    <a:pt x="5944" y="5283"/>
                  </a:lnTo>
                  <a:lnTo>
                    <a:pt x="5944" y="5095"/>
                  </a:lnTo>
                  <a:lnTo>
                    <a:pt x="5755" y="5000"/>
                  </a:lnTo>
                  <a:lnTo>
                    <a:pt x="6133" y="5000"/>
                  </a:lnTo>
                  <a:lnTo>
                    <a:pt x="6416" y="4906"/>
                  </a:lnTo>
                  <a:lnTo>
                    <a:pt x="6793" y="4529"/>
                  </a:lnTo>
                  <a:lnTo>
                    <a:pt x="6699" y="4529"/>
                  </a:lnTo>
                  <a:lnTo>
                    <a:pt x="6416" y="4434"/>
                  </a:lnTo>
                  <a:lnTo>
                    <a:pt x="6227" y="4434"/>
                  </a:lnTo>
                  <a:lnTo>
                    <a:pt x="6887" y="4340"/>
                  </a:lnTo>
                  <a:lnTo>
                    <a:pt x="7076" y="4246"/>
                  </a:lnTo>
                  <a:lnTo>
                    <a:pt x="6982" y="4246"/>
                  </a:lnTo>
                  <a:lnTo>
                    <a:pt x="6604" y="4151"/>
                  </a:lnTo>
                  <a:lnTo>
                    <a:pt x="6321" y="4151"/>
                  </a:lnTo>
                  <a:lnTo>
                    <a:pt x="6699" y="4057"/>
                  </a:lnTo>
                  <a:lnTo>
                    <a:pt x="6793" y="3963"/>
                  </a:lnTo>
                  <a:lnTo>
                    <a:pt x="5850" y="3963"/>
                  </a:lnTo>
                  <a:lnTo>
                    <a:pt x="5944" y="3868"/>
                  </a:lnTo>
                  <a:lnTo>
                    <a:pt x="5944" y="3774"/>
                  </a:lnTo>
                  <a:lnTo>
                    <a:pt x="6015" y="3703"/>
                  </a:lnTo>
                  <a:lnTo>
                    <a:pt x="6015" y="3703"/>
                  </a:lnTo>
                  <a:lnTo>
                    <a:pt x="5944" y="3680"/>
                  </a:lnTo>
                  <a:lnTo>
                    <a:pt x="5472" y="3680"/>
                  </a:lnTo>
                  <a:lnTo>
                    <a:pt x="5284" y="3585"/>
                  </a:lnTo>
                  <a:lnTo>
                    <a:pt x="5095" y="3397"/>
                  </a:lnTo>
                  <a:lnTo>
                    <a:pt x="5001" y="3019"/>
                  </a:lnTo>
                  <a:lnTo>
                    <a:pt x="5001" y="2736"/>
                  </a:lnTo>
                  <a:lnTo>
                    <a:pt x="4529" y="2642"/>
                  </a:lnTo>
                  <a:lnTo>
                    <a:pt x="3491" y="2264"/>
                  </a:lnTo>
                  <a:lnTo>
                    <a:pt x="2925" y="1981"/>
                  </a:lnTo>
                  <a:lnTo>
                    <a:pt x="2548" y="1698"/>
                  </a:lnTo>
                  <a:lnTo>
                    <a:pt x="2359" y="1415"/>
                  </a:lnTo>
                  <a:lnTo>
                    <a:pt x="2359" y="1321"/>
                  </a:lnTo>
                  <a:lnTo>
                    <a:pt x="2548" y="1132"/>
                  </a:lnTo>
                  <a:lnTo>
                    <a:pt x="2265" y="1321"/>
                  </a:lnTo>
                  <a:lnTo>
                    <a:pt x="2170" y="1321"/>
                  </a:lnTo>
                  <a:lnTo>
                    <a:pt x="2170" y="1227"/>
                  </a:lnTo>
                  <a:lnTo>
                    <a:pt x="2076" y="1321"/>
                  </a:lnTo>
                  <a:lnTo>
                    <a:pt x="2076" y="1227"/>
                  </a:lnTo>
                  <a:lnTo>
                    <a:pt x="1887" y="1510"/>
                  </a:lnTo>
                  <a:lnTo>
                    <a:pt x="1887" y="1321"/>
                  </a:lnTo>
                  <a:lnTo>
                    <a:pt x="1793" y="1132"/>
                  </a:lnTo>
                  <a:lnTo>
                    <a:pt x="1321" y="849"/>
                  </a:lnTo>
                  <a:lnTo>
                    <a:pt x="1133" y="661"/>
                  </a:lnTo>
                  <a:lnTo>
                    <a:pt x="944" y="472"/>
                  </a:lnTo>
                  <a:lnTo>
                    <a:pt x="850" y="283"/>
                  </a:lnTo>
                  <a:lnTo>
                    <a:pt x="850" y="0"/>
                  </a:lnTo>
                  <a:close/>
                  <a:moveTo>
                    <a:pt x="2642" y="6793"/>
                  </a:moveTo>
                  <a:lnTo>
                    <a:pt x="2642" y="6981"/>
                  </a:lnTo>
                  <a:lnTo>
                    <a:pt x="3019" y="7076"/>
                  </a:lnTo>
                  <a:lnTo>
                    <a:pt x="2736" y="6887"/>
                  </a:lnTo>
                  <a:lnTo>
                    <a:pt x="2642" y="6793"/>
                  </a:lnTo>
                  <a:close/>
                  <a:moveTo>
                    <a:pt x="3019" y="6793"/>
                  </a:moveTo>
                  <a:lnTo>
                    <a:pt x="3019" y="7076"/>
                  </a:lnTo>
                  <a:lnTo>
                    <a:pt x="3114" y="7076"/>
                  </a:lnTo>
                  <a:lnTo>
                    <a:pt x="3019" y="67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47;p11"/>
          <p:cNvSpPr txBox="1">
            <a:spLocks/>
          </p:cNvSpPr>
          <p:nvPr/>
        </p:nvSpPr>
        <p:spPr>
          <a:xfrm>
            <a:off x="353710" y="1080194"/>
            <a:ext cx="4702729" cy="1456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>
              <a:buSzPct val="150000"/>
            </a:pPr>
            <a:r>
              <a:rPr lang="en-US" sz="1800" smtClean="0">
                <a:latin typeface="SVN-Aleo" panose="020F0502020204030203" pitchFamily="34" charset="0"/>
              </a:rPr>
              <a:t>Use case Tổng quát</a:t>
            </a:r>
            <a:endParaRPr lang="en-US" sz="1800">
              <a:latin typeface="SVN-Aleo" panose="020F0502020204030203" pitchFamily="34" charset="0"/>
            </a:endParaRP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marL="457200" indent="-457200" algn="l">
              <a:buAutoNum type="arabicPeriod"/>
            </a:pPr>
            <a:endParaRPr lang="en-US" sz="240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826" y="1387705"/>
            <a:ext cx="3380090" cy="338553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822736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7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086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256591" y="-220463"/>
            <a:ext cx="8276153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3600" b="1" smtClean="0">
                <a:latin typeface="SVN-Aleo" panose="020F0502020204030203" pitchFamily="34" charset="0"/>
              </a:rPr>
              <a:t>Chương 2: Phân tích thiết kế hệ thống </a:t>
            </a:r>
            <a:endParaRPr sz="3600"/>
          </a:p>
        </p:txBody>
      </p:sp>
      <p:sp>
        <p:nvSpPr>
          <p:cNvPr id="12" name="Google Shape;47;p11"/>
          <p:cNvSpPr txBox="1">
            <a:spLocks/>
          </p:cNvSpPr>
          <p:nvPr/>
        </p:nvSpPr>
        <p:spPr>
          <a:xfrm>
            <a:off x="210640" y="1257480"/>
            <a:ext cx="4702729" cy="428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/>
            <a:endParaRPr lang="en-US" sz="2400" smtClean="0"/>
          </a:p>
        </p:txBody>
      </p:sp>
      <p:sp>
        <p:nvSpPr>
          <p:cNvPr id="13" name="Google Shape;642;p46"/>
          <p:cNvSpPr/>
          <p:nvPr/>
        </p:nvSpPr>
        <p:spPr>
          <a:xfrm rot="19825337">
            <a:off x="7006054" y="3995924"/>
            <a:ext cx="2829645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627;p46"/>
          <p:cNvGrpSpPr/>
          <p:nvPr/>
        </p:nvGrpSpPr>
        <p:grpSpPr>
          <a:xfrm rot="352490">
            <a:off x="433872" y="617546"/>
            <a:ext cx="2818834" cy="420033"/>
            <a:chOff x="242825" y="1204225"/>
            <a:chExt cx="2136775" cy="318400"/>
          </a:xfrm>
        </p:grpSpPr>
        <p:sp>
          <p:nvSpPr>
            <p:cNvPr id="8" name="Google Shape;628;p46"/>
            <p:cNvSpPr/>
            <p:nvPr/>
          </p:nvSpPr>
          <p:spPr>
            <a:xfrm>
              <a:off x="242825" y="1298550"/>
              <a:ext cx="2054250" cy="224075"/>
            </a:xfrm>
            <a:custGeom>
              <a:avLst/>
              <a:gdLst/>
              <a:ahLst/>
              <a:cxnLst/>
              <a:rect l="l" t="t" r="r" b="b"/>
              <a:pathLst>
                <a:path w="82170" h="8963" extrusionOk="0">
                  <a:moveTo>
                    <a:pt x="60471" y="1"/>
                  </a:moveTo>
                  <a:lnTo>
                    <a:pt x="60547" y="39"/>
                  </a:lnTo>
                  <a:lnTo>
                    <a:pt x="60660" y="1"/>
                  </a:lnTo>
                  <a:close/>
                  <a:moveTo>
                    <a:pt x="63019" y="95"/>
                  </a:moveTo>
                  <a:lnTo>
                    <a:pt x="62924" y="190"/>
                  </a:lnTo>
                  <a:lnTo>
                    <a:pt x="63019" y="190"/>
                  </a:lnTo>
                  <a:lnTo>
                    <a:pt x="63019" y="95"/>
                  </a:lnTo>
                  <a:close/>
                  <a:moveTo>
                    <a:pt x="82075" y="944"/>
                  </a:moveTo>
                  <a:lnTo>
                    <a:pt x="82075" y="1039"/>
                  </a:lnTo>
                  <a:lnTo>
                    <a:pt x="81980" y="1133"/>
                  </a:lnTo>
                  <a:lnTo>
                    <a:pt x="81792" y="1133"/>
                  </a:lnTo>
                  <a:lnTo>
                    <a:pt x="81697" y="1039"/>
                  </a:lnTo>
                  <a:lnTo>
                    <a:pt x="81509" y="1227"/>
                  </a:lnTo>
                  <a:lnTo>
                    <a:pt x="81886" y="1227"/>
                  </a:lnTo>
                  <a:lnTo>
                    <a:pt x="82169" y="1039"/>
                  </a:lnTo>
                  <a:lnTo>
                    <a:pt x="82075" y="944"/>
                  </a:lnTo>
                  <a:close/>
                  <a:moveTo>
                    <a:pt x="44151" y="1510"/>
                  </a:moveTo>
                  <a:lnTo>
                    <a:pt x="43962" y="1605"/>
                  </a:lnTo>
                  <a:lnTo>
                    <a:pt x="44245" y="1605"/>
                  </a:lnTo>
                  <a:lnTo>
                    <a:pt x="44151" y="1510"/>
                  </a:lnTo>
                  <a:close/>
                  <a:moveTo>
                    <a:pt x="43019" y="1699"/>
                  </a:moveTo>
                  <a:lnTo>
                    <a:pt x="42830" y="1793"/>
                  </a:lnTo>
                  <a:lnTo>
                    <a:pt x="42956" y="1762"/>
                  </a:lnTo>
                  <a:lnTo>
                    <a:pt x="43019" y="1699"/>
                  </a:lnTo>
                  <a:close/>
                  <a:moveTo>
                    <a:pt x="13585" y="5472"/>
                  </a:moveTo>
                  <a:lnTo>
                    <a:pt x="13585" y="5504"/>
                  </a:lnTo>
                  <a:lnTo>
                    <a:pt x="13585" y="5504"/>
                  </a:lnTo>
                  <a:lnTo>
                    <a:pt x="13680" y="5472"/>
                  </a:lnTo>
                  <a:close/>
                  <a:moveTo>
                    <a:pt x="15095" y="6321"/>
                  </a:moveTo>
                  <a:lnTo>
                    <a:pt x="14812" y="6416"/>
                  </a:lnTo>
                  <a:lnTo>
                    <a:pt x="14812" y="6321"/>
                  </a:lnTo>
                  <a:close/>
                  <a:moveTo>
                    <a:pt x="60547" y="39"/>
                  </a:moveTo>
                  <a:lnTo>
                    <a:pt x="60377" y="95"/>
                  </a:lnTo>
                  <a:lnTo>
                    <a:pt x="60471" y="190"/>
                  </a:lnTo>
                  <a:lnTo>
                    <a:pt x="60094" y="378"/>
                  </a:lnTo>
                  <a:lnTo>
                    <a:pt x="59811" y="473"/>
                  </a:lnTo>
                  <a:lnTo>
                    <a:pt x="59717" y="473"/>
                  </a:lnTo>
                  <a:lnTo>
                    <a:pt x="59622" y="378"/>
                  </a:lnTo>
                  <a:lnTo>
                    <a:pt x="59811" y="378"/>
                  </a:lnTo>
                  <a:lnTo>
                    <a:pt x="59811" y="284"/>
                  </a:lnTo>
                  <a:lnTo>
                    <a:pt x="59811" y="190"/>
                  </a:lnTo>
                  <a:lnTo>
                    <a:pt x="58962" y="190"/>
                  </a:lnTo>
                  <a:lnTo>
                    <a:pt x="58773" y="284"/>
                  </a:lnTo>
                  <a:lnTo>
                    <a:pt x="58396" y="473"/>
                  </a:lnTo>
                  <a:lnTo>
                    <a:pt x="58585" y="473"/>
                  </a:lnTo>
                  <a:lnTo>
                    <a:pt x="58396" y="661"/>
                  </a:lnTo>
                  <a:lnTo>
                    <a:pt x="58207" y="661"/>
                  </a:lnTo>
                  <a:lnTo>
                    <a:pt x="58302" y="567"/>
                  </a:lnTo>
                  <a:lnTo>
                    <a:pt x="58113" y="661"/>
                  </a:lnTo>
                  <a:lnTo>
                    <a:pt x="57924" y="661"/>
                  </a:lnTo>
                  <a:lnTo>
                    <a:pt x="57453" y="473"/>
                  </a:lnTo>
                  <a:lnTo>
                    <a:pt x="56981" y="284"/>
                  </a:lnTo>
                  <a:lnTo>
                    <a:pt x="56604" y="284"/>
                  </a:lnTo>
                  <a:lnTo>
                    <a:pt x="56604" y="473"/>
                  </a:lnTo>
                  <a:lnTo>
                    <a:pt x="56415" y="567"/>
                  </a:lnTo>
                  <a:lnTo>
                    <a:pt x="57075" y="473"/>
                  </a:lnTo>
                  <a:lnTo>
                    <a:pt x="56698" y="661"/>
                  </a:lnTo>
                  <a:lnTo>
                    <a:pt x="57170" y="567"/>
                  </a:lnTo>
                  <a:lnTo>
                    <a:pt x="57075" y="661"/>
                  </a:lnTo>
                  <a:lnTo>
                    <a:pt x="57075" y="756"/>
                  </a:lnTo>
                  <a:lnTo>
                    <a:pt x="56321" y="756"/>
                  </a:lnTo>
                  <a:lnTo>
                    <a:pt x="56226" y="567"/>
                  </a:lnTo>
                  <a:lnTo>
                    <a:pt x="56132" y="473"/>
                  </a:lnTo>
                  <a:lnTo>
                    <a:pt x="55849" y="473"/>
                  </a:lnTo>
                  <a:lnTo>
                    <a:pt x="55471" y="567"/>
                  </a:lnTo>
                  <a:lnTo>
                    <a:pt x="55000" y="661"/>
                  </a:lnTo>
                  <a:lnTo>
                    <a:pt x="55094" y="661"/>
                  </a:lnTo>
                  <a:lnTo>
                    <a:pt x="53868" y="850"/>
                  </a:lnTo>
                  <a:lnTo>
                    <a:pt x="52830" y="1039"/>
                  </a:lnTo>
                  <a:lnTo>
                    <a:pt x="52830" y="1039"/>
                  </a:lnTo>
                  <a:lnTo>
                    <a:pt x="52924" y="850"/>
                  </a:lnTo>
                  <a:lnTo>
                    <a:pt x="53019" y="756"/>
                  </a:lnTo>
                  <a:lnTo>
                    <a:pt x="53019" y="756"/>
                  </a:lnTo>
                  <a:lnTo>
                    <a:pt x="52358" y="944"/>
                  </a:lnTo>
                  <a:lnTo>
                    <a:pt x="51981" y="1039"/>
                  </a:lnTo>
                  <a:lnTo>
                    <a:pt x="51887" y="1133"/>
                  </a:lnTo>
                  <a:lnTo>
                    <a:pt x="51887" y="1227"/>
                  </a:lnTo>
                  <a:lnTo>
                    <a:pt x="51604" y="1039"/>
                  </a:lnTo>
                  <a:lnTo>
                    <a:pt x="50755" y="1039"/>
                  </a:lnTo>
                  <a:lnTo>
                    <a:pt x="50755" y="944"/>
                  </a:lnTo>
                  <a:lnTo>
                    <a:pt x="50755" y="850"/>
                  </a:lnTo>
                  <a:lnTo>
                    <a:pt x="50660" y="850"/>
                  </a:lnTo>
                  <a:lnTo>
                    <a:pt x="50660" y="1039"/>
                  </a:lnTo>
                  <a:lnTo>
                    <a:pt x="49623" y="1322"/>
                  </a:lnTo>
                  <a:lnTo>
                    <a:pt x="49151" y="1416"/>
                  </a:lnTo>
                  <a:lnTo>
                    <a:pt x="48679" y="1416"/>
                  </a:lnTo>
                  <a:lnTo>
                    <a:pt x="48679" y="1322"/>
                  </a:lnTo>
                  <a:lnTo>
                    <a:pt x="48773" y="1322"/>
                  </a:lnTo>
                  <a:lnTo>
                    <a:pt x="48585" y="1133"/>
                  </a:lnTo>
                  <a:lnTo>
                    <a:pt x="47547" y="1133"/>
                  </a:lnTo>
                  <a:lnTo>
                    <a:pt x="46981" y="1322"/>
                  </a:lnTo>
                  <a:lnTo>
                    <a:pt x="46038" y="1699"/>
                  </a:lnTo>
                  <a:lnTo>
                    <a:pt x="46038" y="1699"/>
                  </a:lnTo>
                  <a:lnTo>
                    <a:pt x="46132" y="1605"/>
                  </a:lnTo>
                  <a:lnTo>
                    <a:pt x="46038" y="1510"/>
                  </a:lnTo>
                  <a:lnTo>
                    <a:pt x="45755" y="1699"/>
                  </a:lnTo>
                  <a:lnTo>
                    <a:pt x="45660" y="1793"/>
                  </a:lnTo>
                  <a:lnTo>
                    <a:pt x="45566" y="1793"/>
                  </a:lnTo>
                  <a:lnTo>
                    <a:pt x="45472" y="1699"/>
                  </a:lnTo>
                  <a:lnTo>
                    <a:pt x="45472" y="1510"/>
                  </a:lnTo>
                  <a:lnTo>
                    <a:pt x="45755" y="1510"/>
                  </a:lnTo>
                  <a:lnTo>
                    <a:pt x="45566" y="1416"/>
                  </a:lnTo>
                  <a:lnTo>
                    <a:pt x="45189" y="1416"/>
                  </a:lnTo>
                  <a:lnTo>
                    <a:pt x="44245" y="1605"/>
                  </a:lnTo>
                  <a:lnTo>
                    <a:pt x="42736" y="2076"/>
                  </a:lnTo>
                  <a:lnTo>
                    <a:pt x="42736" y="2076"/>
                  </a:lnTo>
                  <a:lnTo>
                    <a:pt x="43113" y="1793"/>
                  </a:lnTo>
                  <a:lnTo>
                    <a:pt x="43491" y="1605"/>
                  </a:lnTo>
                  <a:lnTo>
                    <a:pt x="43208" y="1699"/>
                  </a:lnTo>
                  <a:lnTo>
                    <a:pt x="42956" y="1762"/>
                  </a:lnTo>
                  <a:lnTo>
                    <a:pt x="42924" y="1793"/>
                  </a:lnTo>
                  <a:lnTo>
                    <a:pt x="42453" y="1982"/>
                  </a:lnTo>
                  <a:lnTo>
                    <a:pt x="42075" y="1982"/>
                  </a:lnTo>
                  <a:lnTo>
                    <a:pt x="41981" y="1888"/>
                  </a:lnTo>
                  <a:lnTo>
                    <a:pt x="40377" y="1888"/>
                  </a:lnTo>
                  <a:lnTo>
                    <a:pt x="38962" y="1982"/>
                  </a:lnTo>
                  <a:lnTo>
                    <a:pt x="39057" y="2076"/>
                  </a:lnTo>
                  <a:lnTo>
                    <a:pt x="38962" y="2171"/>
                  </a:lnTo>
                  <a:lnTo>
                    <a:pt x="38679" y="2265"/>
                  </a:lnTo>
                  <a:lnTo>
                    <a:pt x="38774" y="2076"/>
                  </a:lnTo>
                  <a:lnTo>
                    <a:pt x="38679" y="2076"/>
                  </a:lnTo>
                  <a:lnTo>
                    <a:pt x="38585" y="2171"/>
                  </a:lnTo>
                  <a:lnTo>
                    <a:pt x="38491" y="2265"/>
                  </a:lnTo>
                  <a:lnTo>
                    <a:pt x="38302" y="2171"/>
                  </a:lnTo>
                  <a:lnTo>
                    <a:pt x="38208" y="1982"/>
                  </a:lnTo>
                  <a:lnTo>
                    <a:pt x="37453" y="1982"/>
                  </a:lnTo>
                  <a:lnTo>
                    <a:pt x="37736" y="2171"/>
                  </a:lnTo>
                  <a:lnTo>
                    <a:pt x="37264" y="2171"/>
                  </a:lnTo>
                  <a:lnTo>
                    <a:pt x="37076" y="2076"/>
                  </a:lnTo>
                  <a:lnTo>
                    <a:pt x="36793" y="2171"/>
                  </a:lnTo>
                  <a:lnTo>
                    <a:pt x="36887" y="1982"/>
                  </a:lnTo>
                  <a:lnTo>
                    <a:pt x="35943" y="2359"/>
                  </a:lnTo>
                  <a:lnTo>
                    <a:pt x="34906" y="2548"/>
                  </a:lnTo>
                  <a:lnTo>
                    <a:pt x="33868" y="2737"/>
                  </a:lnTo>
                  <a:lnTo>
                    <a:pt x="32925" y="2737"/>
                  </a:lnTo>
                  <a:lnTo>
                    <a:pt x="33113" y="2642"/>
                  </a:lnTo>
                  <a:lnTo>
                    <a:pt x="32830" y="2642"/>
                  </a:lnTo>
                  <a:lnTo>
                    <a:pt x="32547" y="2737"/>
                  </a:lnTo>
                  <a:lnTo>
                    <a:pt x="32076" y="2925"/>
                  </a:lnTo>
                  <a:lnTo>
                    <a:pt x="31321" y="2925"/>
                  </a:lnTo>
                  <a:lnTo>
                    <a:pt x="30472" y="3020"/>
                  </a:lnTo>
                  <a:lnTo>
                    <a:pt x="29623" y="3114"/>
                  </a:lnTo>
                  <a:lnTo>
                    <a:pt x="27736" y="3397"/>
                  </a:lnTo>
                  <a:lnTo>
                    <a:pt x="26698" y="3491"/>
                  </a:lnTo>
                  <a:lnTo>
                    <a:pt x="26415" y="3586"/>
                  </a:lnTo>
                  <a:lnTo>
                    <a:pt x="26321" y="3680"/>
                  </a:lnTo>
                  <a:lnTo>
                    <a:pt x="26132" y="3586"/>
                  </a:lnTo>
                  <a:lnTo>
                    <a:pt x="25944" y="3491"/>
                  </a:lnTo>
                  <a:lnTo>
                    <a:pt x="25755" y="3586"/>
                  </a:lnTo>
                  <a:lnTo>
                    <a:pt x="25661" y="3869"/>
                  </a:lnTo>
                  <a:lnTo>
                    <a:pt x="25189" y="3774"/>
                  </a:lnTo>
                  <a:lnTo>
                    <a:pt x="24623" y="3774"/>
                  </a:lnTo>
                  <a:lnTo>
                    <a:pt x="23491" y="3963"/>
                  </a:lnTo>
                  <a:lnTo>
                    <a:pt x="22642" y="4057"/>
                  </a:lnTo>
                  <a:lnTo>
                    <a:pt x="21793" y="4152"/>
                  </a:lnTo>
                  <a:lnTo>
                    <a:pt x="21887" y="4057"/>
                  </a:lnTo>
                  <a:lnTo>
                    <a:pt x="21698" y="4152"/>
                  </a:lnTo>
                  <a:lnTo>
                    <a:pt x="21510" y="4340"/>
                  </a:lnTo>
                  <a:lnTo>
                    <a:pt x="21415" y="4529"/>
                  </a:lnTo>
                  <a:lnTo>
                    <a:pt x="21227" y="4623"/>
                  </a:lnTo>
                  <a:lnTo>
                    <a:pt x="21132" y="4529"/>
                  </a:lnTo>
                  <a:lnTo>
                    <a:pt x="20944" y="4435"/>
                  </a:lnTo>
                  <a:lnTo>
                    <a:pt x="20378" y="4340"/>
                  </a:lnTo>
                  <a:lnTo>
                    <a:pt x="19906" y="4435"/>
                  </a:lnTo>
                  <a:lnTo>
                    <a:pt x="19529" y="4623"/>
                  </a:lnTo>
                  <a:lnTo>
                    <a:pt x="19434" y="4529"/>
                  </a:lnTo>
                  <a:lnTo>
                    <a:pt x="19340" y="4529"/>
                  </a:lnTo>
                  <a:lnTo>
                    <a:pt x="18868" y="4623"/>
                  </a:lnTo>
                  <a:lnTo>
                    <a:pt x="17925" y="5001"/>
                  </a:lnTo>
                  <a:lnTo>
                    <a:pt x="17925" y="4812"/>
                  </a:lnTo>
                  <a:lnTo>
                    <a:pt x="17736" y="5001"/>
                  </a:lnTo>
                  <a:lnTo>
                    <a:pt x="17548" y="5095"/>
                  </a:lnTo>
                  <a:lnTo>
                    <a:pt x="17359" y="5189"/>
                  </a:lnTo>
                  <a:lnTo>
                    <a:pt x="16887" y="5284"/>
                  </a:lnTo>
                  <a:lnTo>
                    <a:pt x="16982" y="5189"/>
                  </a:lnTo>
                  <a:lnTo>
                    <a:pt x="16982" y="5189"/>
                  </a:lnTo>
                  <a:lnTo>
                    <a:pt x="16321" y="5284"/>
                  </a:lnTo>
                  <a:lnTo>
                    <a:pt x="15755" y="5472"/>
                  </a:lnTo>
                  <a:lnTo>
                    <a:pt x="15189" y="5567"/>
                  </a:lnTo>
                  <a:lnTo>
                    <a:pt x="14623" y="5567"/>
                  </a:lnTo>
                  <a:lnTo>
                    <a:pt x="15283" y="5472"/>
                  </a:lnTo>
                  <a:lnTo>
                    <a:pt x="15189" y="5378"/>
                  </a:lnTo>
                  <a:lnTo>
                    <a:pt x="15095" y="5284"/>
                  </a:lnTo>
                  <a:lnTo>
                    <a:pt x="15095" y="5189"/>
                  </a:lnTo>
                  <a:lnTo>
                    <a:pt x="15095" y="5095"/>
                  </a:lnTo>
                  <a:lnTo>
                    <a:pt x="14906" y="5189"/>
                  </a:lnTo>
                  <a:lnTo>
                    <a:pt x="14529" y="5284"/>
                  </a:lnTo>
                  <a:lnTo>
                    <a:pt x="13680" y="5472"/>
                  </a:lnTo>
                  <a:lnTo>
                    <a:pt x="13680" y="5567"/>
                  </a:lnTo>
                  <a:lnTo>
                    <a:pt x="13585" y="5567"/>
                  </a:lnTo>
                  <a:lnTo>
                    <a:pt x="13585" y="5504"/>
                  </a:lnTo>
                  <a:lnTo>
                    <a:pt x="13585" y="5504"/>
                  </a:lnTo>
                  <a:lnTo>
                    <a:pt x="13397" y="5567"/>
                  </a:lnTo>
                  <a:lnTo>
                    <a:pt x="13208" y="5661"/>
                  </a:lnTo>
                  <a:lnTo>
                    <a:pt x="13302" y="5755"/>
                  </a:lnTo>
                  <a:lnTo>
                    <a:pt x="13585" y="5661"/>
                  </a:lnTo>
                  <a:lnTo>
                    <a:pt x="13868" y="5661"/>
                  </a:lnTo>
                  <a:lnTo>
                    <a:pt x="13585" y="5850"/>
                  </a:lnTo>
                  <a:lnTo>
                    <a:pt x="13302" y="5850"/>
                  </a:lnTo>
                  <a:lnTo>
                    <a:pt x="13019" y="5755"/>
                  </a:lnTo>
                  <a:lnTo>
                    <a:pt x="12736" y="5755"/>
                  </a:lnTo>
                  <a:lnTo>
                    <a:pt x="11133" y="6227"/>
                  </a:lnTo>
                  <a:lnTo>
                    <a:pt x="11038" y="6133"/>
                  </a:lnTo>
                  <a:lnTo>
                    <a:pt x="10472" y="6321"/>
                  </a:lnTo>
                  <a:lnTo>
                    <a:pt x="10001" y="6416"/>
                  </a:lnTo>
                  <a:lnTo>
                    <a:pt x="9434" y="6510"/>
                  </a:lnTo>
                  <a:lnTo>
                    <a:pt x="8680" y="6699"/>
                  </a:lnTo>
                  <a:lnTo>
                    <a:pt x="7642" y="6888"/>
                  </a:lnTo>
                  <a:lnTo>
                    <a:pt x="6416" y="7076"/>
                  </a:lnTo>
                  <a:lnTo>
                    <a:pt x="3963" y="7454"/>
                  </a:lnTo>
                  <a:lnTo>
                    <a:pt x="1604" y="7831"/>
                  </a:lnTo>
                  <a:lnTo>
                    <a:pt x="944" y="8020"/>
                  </a:lnTo>
                  <a:lnTo>
                    <a:pt x="567" y="7925"/>
                  </a:lnTo>
                  <a:lnTo>
                    <a:pt x="284" y="7831"/>
                  </a:lnTo>
                  <a:lnTo>
                    <a:pt x="189" y="7831"/>
                  </a:lnTo>
                  <a:lnTo>
                    <a:pt x="189" y="7925"/>
                  </a:lnTo>
                  <a:lnTo>
                    <a:pt x="189" y="8208"/>
                  </a:lnTo>
                  <a:lnTo>
                    <a:pt x="1" y="8397"/>
                  </a:lnTo>
                  <a:lnTo>
                    <a:pt x="1" y="8586"/>
                  </a:lnTo>
                  <a:lnTo>
                    <a:pt x="1" y="8680"/>
                  </a:lnTo>
                  <a:lnTo>
                    <a:pt x="95" y="8774"/>
                  </a:lnTo>
                  <a:lnTo>
                    <a:pt x="472" y="8869"/>
                  </a:lnTo>
                  <a:lnTo>
                    <a:pt x="755" y="8869"/>
                  </a:lnTo>
                  <a:lnTo>
                    <a:pt x="567" y="8963"/>
                  </a:lnTo>
                  <a:lnTo>
                    <a:pt x="755" y="8963"/>
                  </a:lnTo>
                  <a:lnTo>
                    <a:pt x="1038" y="8869"/>
                  </a:lnTo>
                  <a:lnTo>
                    <a:pt x="1416" y="8586"/>
                  </a:lnTo>
                  <a:lnTo>
                    <a:pt x="1416" y="8774"/>
                  </a:lnTo>
                  <a:lnTo>
                    <a:pt x="1510" y="8869"/>
                  </a:lnTo>
                  <a:lnTo>
                    <a:pt x="1699" y="8774"/>
                  </a:lnTo>
                  <a:lnTo>
                    <a:pt x="1793" y="8774"/>
                  </a:lnTo>
                  <a:lnTo>
                    <a:pt x="2265" y="8586"/>
                  </a:lnTo>
                  <a:lnTo>
                    <a:pt x="2642" y="8491"/>
                  </a:lnTo>
                  <a:lnTo>
                    <a:pt x="3397" y="8491"/>
                  </a:lnTo>
                  <a:lnTo>
                    <a:pt x="4152" y="8397"/>
                  </a:lnTo>
                  <a:lnTo>
                    <a:pt x="4623" y="8397"/>
                  </a:lnTo>
                  <a:lnTo>
                    <a:pt x="5001" y="8114"/>
                  </a:lnTo>
                  <a:lnTo>
                    <a:pt x="5001" y="8208"/>
                  </a:lnTo>
                  <a:lnTo>
                    <a:pt x="5284" y="8114"/>
                  </a:lnTo>
                  <a:lnTo>
                    <a:pt x="5850" y="7831"/>
                  </a:lnTo>
                  <a:lnTo>
                    <a:pt x="5944" y="7925"/>
                  </a:lnTo>
                  <a:lnTo>
                    <a:pt x="5850" y="8020"/>
                  </a:lnTo>
                  <a:lnTo>
                    <a:pt x="5850" y="8114"/>
                  </a:lnTo>
                  <a:lnTo>
                    <a:pt x="5944" y="8020"/>
                  </a:lnTo>
                  <a:lnTo>
                    <a:pt x="6416" y="7925"/>
                  </a:lnTo>
                  <a:lnTo>
                    <a:pt x="7170" y="7925"/>
                  </a:lnTo>
                  <a:lnTo>
                    <a:pt x="7170" y="8020"/>
                  </a:lnTo>
                  <a:lnTo>
                    <a:pt x="7076" y="8114"/>
                  </a:lnTo>
                  <a:lnTo>
                    <a:pt x="7265" y="8020"/>
                  </a:lnTo>
                  <a:lnTo>
                    <a:pt x="7359" y="7925"/>
                  </a:lnTo>
                  <a:lnTo>
                    <a:pt x="7359" y="7831"/>
                  </a:lnTo>
                  <a:lnTo>
                    <a:pt x="7548" y="8020"/>
                  </a:lnTo>
                  <a:lnTo>
                    <a:pt x="8397" y="7642"/>
                  </a:lnTo>
                  <a:lnTo>
                    <a:pt x="8963" y="7454"/>
                  </a:lnTo>
                  <a:lnTo>
                    <a:pt x="9151" y="7359"/>
                  </a:lnTo>
                  <a:lnTo>
                    <a:pt x="9246" y="7359"/>
                  </a:lnTo>
                  <a:lnTo>
                    <a:pt x="9151" y="7171"/>
                  </a:lnTo>
                  <a:lnTo>
                    <a:pt x="9246" y="7076"/>
                  </a:lnTo>
                  <a:lnTo>
                    <a:pt x="9340" y="7076"/>
                  </a:lnTo>
                  <a:lnTo>
                    <a:pt x="9340" y="7171"/>
                  </a:lnTo>
                  <a:lnTo>
                    <a:pt x="9434" y="7076"/>
                  </a:lnTo>
                  <a:lnTo>
                    <a:pt x="9529" y="7171"/>
                  </a:lnTo>
                  <a:lnTo>
                    <a:pt x="9434" y="7265"/>
                  </a:lnTo>
                  <a:lnTo>
                    <a:pt x="9340" y="7265"/>
                  </a:lnTo>
                  <a:lnTo>
                    <a:pt x="9340" y="7359"/>
                  </a:lnTo>
                  <a:lnTo>
                    <a:pt x="9717" y="7171"/>
                  </a:lnTo>
                  <a:lnTo>
                    <a:pt x="10095" y="7076"/>
                  </a:lnTo>
                  <a:lnTo>
                    <a:pt x="10095" y="7171"/>
                  </a:lnTo>
                  <a:lnTo>
                    <a:pt x="10001" y="7171"/>
                  </a:lnTo>
                  <a:lnTo>
                    <a:pt x="9906" y="7265"/>
                  </a:lnTo>
                  <a:lnTo>
                    <a:pt x="9906" y="7359"/>
                  </a:lnTo>
                  <a:lnTo>
                    <a:pt x="9623" y="7265"/>
                  </a:lnTo>
                  <a:lnTo>
                    <a:pt x="9717" y="7454"/>
                  </a:lnTo>
                  <a:lnTo>
                    <a:pt x="10850" y="7076"/>
                  </a:lnTo>
                  <a:lnTo>
                    <a:pt x="11038" y="7076"/>
                  </a:lnTo>
                  <a:lnTo>
                    <a:pt x="11133" y="7171"/>
                  </a:lnTo>
                  <a:lnTo>
                    <a:pt x="11321" y="7265"/>
                  </a:lnTo>
                  <a:lnTo>
                    <a:pt x="11416" y="7265"/>
                  </a:lnTo>
                  <a:lnTo>
                    <a:pt x="11604" y="7171"/>
                  </a:lnTo>
                  <a:lnTo>
                    <a:pt x="11793" y="6982"/>
                  </a:lnTo>
                  <a:lnTo>
                    <a:pt x="11887" y="6888"/>
                  </a:lnTo>
                  <a:lnTo>
                    <a:pt x="12170" y="6888"/>
                  </a:lnTo>
                  <a:lnTo>
                    <a:pt x="12076" y="7076"/>
                  </a:lnTo>
                  <a:lnTo>
                    <a:pt x="12265" y="7076"/>
                  </a:lnTo>
                  <a:lnTo>
                    <a:pt x="12359" y="6888"/>
                  </a:lnTo>
                  <a:lnTo>
                    <a:pt x="12548" y="6793"/>
                  </a:lnTo>
                  <a:lnTo>
                    <a:pt x="12736" y="6793"/>
                  </a:lnTo>
                  <a:lnTo>
                    <a:pt x="12453" y="6982"/>
                  </a:lnTo>
                  <a:lnTo>
                    <a:pt x="12925" y="6982"/>
                  </a:lnTo>
                  <a:lnTo>
                    <a:pt x="13491" y="6888"/>
                  </a:lnTo>
                  <a:lnTo>
                    <a:pt x="14434" y="6605"/>
                  </a:lnTo>
                  <a:lnTo>
                    <a:pt x="15849" y="6510"/>
                  </a:lnTo>
                  <a:lnTo>
                    <a:pt x="16510" y="6416"/>
                  </a:lnTo>
                  <a:lnTo>
                    <a:pt x="16982" y="6227"/>
                  </a:lnTo>
                  <a:lnTo>
                    <a:pt x="17831" y="6038"/>
                  </a:lnTo>
                  <a:lnTo>
                    <a:pt x="18680" y="6038"/>
                  </a:lnTo>
                  <a:lnTo>
                    <a:pt x="19057" y="5850"/>
                  </a:lnTo>
                  <a:lnTo>
                    <a:pt x="19340" y="5755"/>
                  </a:lnTo>
                  <a:lnTo>
                    <a:pt x="20472" y="5661"/>
                  </a:lnTo>
                  <a:lnTo>
                    <a:pt x="21604" y="5567"/>
                  </a:lnTo>
                  <a:lnTo>
                    <a:pt x="22736" y="5378"/>
                  </a:lnTo>
                  <a:lnTo>
                    <a:pt x="23774" y="5095"/>
                  </a:lnTo>
                  <a:lnTo>
                    <a:pt x="23774" y="5284"/>
                  </a:lnTo>
                  <a:lnTo>
                    <a:pt x="24151" y="5189"/>
                  </a:lnTo>
                  <a:lnTo>
                    <a:pt x="24246" y="5189"/>
                  </a:lnTo>
                  <a:lnTo>
                    <a:pt x="24246" y="5095"/>
                  </a:lnTo>
                  <a:lnTo>
                    <a:pt x="24623" y="5001"/>
                  </a:lnTo>
                  <a:lnTo>
                    <a:pt x="25000" y="5095"/>
                  </a:lnTo>
                  <a:lnTo>
                    <a:pt x="25378" y="5095"/>
                  </a:lnTo>
                  <a:lnTo>
                    <a:pt x="25755" y="4906"/>
                  </a:lnTo>
                  <a:lnTo>
                    <a:pt x="25755" y="5095"/>
                  </a:lnTo>
                  <a:lnTo>
                    <a:pt x="25849" y="5001"/>
                  </a:lnTo>
                  <a:lnTo>
                    <a:pt x="26132" y="4906"/>
                  </a:lnTo>
                  <a:lnTo>
                    <a:pt x="27264" y="4906"/>
                  </a:lnTo>
                  <a:lnTo>
                    <a:pt x="28491" y="4718"/>
                  </a:lnTo>
                  <a:lnTo>
                    <a:pt x="28302" y="4529"/>
                  </a:lnTo>
                  <a:lnTo>
                    <a:pt x="28491" y="4435"/>
                  </a:lnTo>
                  <a:lnTo>
                    <a:pt x="28585" y="4340"/>
                  </a:lnTo>
                  <a:lnTo>
                    <a:pt x="28774" y="4529"/>
                  </a:lnTo>
                  <a:lnTo>
                    <a:pt x="28679" y="4623"/>
                  </a:lnTo>
                  <a:lnTo>
                    <a:pt x="29717" y="4623"/>
                  </a:lnTo>
                  <a:lnTo>
                    <a:pt x="30189" y="4529"/>
                  </a:lnTo>
                  <a:lnTo>
                    <a:pt x="31510" y="4246"/>
                  </a:lnTo>
                  <a:lnTo>
                    <a:pt x="32076" y="4057"/>
                  </a:lnTo>
                  <a:lnTo>
                    <a:pt x="32547" y="3869"/>
                  </a:lnTo>
                  <a:lnTo>
                    <a:pt x="32642" y="3963"/>
                  </a:lnTo>
                  <a:lnTo>
                    <a:pt x="32830" y="4057"/>
                  </a:lnTo>
                  <a:lnTo>
                    <a:pt x="33019" y="4057"/>
                  </a:lnTo>
                  <a:lnTo>
                    <a:pt x="33679" y="3869"/>
                  </a:lnTo>
                  <a:lnTo>
                    <a:pt x="33962" y="3586"/>
                  </a:lnTo>
                  <a:lnTo>
                    <a:pt x="34623" y="3586"/>
                  </a:lnTo>
                  <a:lnTo>
                    <a:pt x="35660" y="3491"/>
                  </a:lnTo>
                  <a:lnTo>
                    <a:pt x="37170" y="3586"/>
                  </a:lnTo>
                  <a:lnTo>
                    <a:pt x="37547" y="3397"/>
                  </a:lnTo>
                  <a:lnTo>
                    <a:pt x="38019" y="3303"/>
                  </a:lnTo>
                  <a:lnTo>
                    <a:pt x="39151" y="3208"/>
                  </a:lnTo>
                  <a:lnTo>
                    <a:pt x="41038" y="3208"/>
                  </a:lnTo>
                  <a:lnTo>
                    <a:pt x="41038" y="3114"/>
                  </a:lnTo>
                  <a:lnTo>
                    <a:pt x="41226" y="3020"/>
                  </a:lnTo>
                  <a:lnTo>
                    <a:pt x="41981" y="2925"/>
                  </a:lnTo>
                  <a:lnTo>
                    <a:pt x="44811" y="2925"/>
                  </a:lnTo>
                  <a:lnTo>
                    <a:pt x="45000" y="2831"/>
                  </a:lnTo>
                  <a:lnTo>
                    <a:pt x="45189" y="2642"/>
                  </a:lnTo>
                  <a:lnTo>
                    <a:pt x="45283" y="2548"/>
                  </a:lnTo>
                  <a:lnTo>
                    <a:pt x="45566" y="2548"/>
                  </a:lnTo>
                  <a:lnTo>
                    <a:pt x="45472" y="2737"/>
                  </a:lnTo>
                  <a:lnTo>
                    <a:pt x="45472" y="2737"/>
                  </a:lnTo>
                  <a:lnTo>
                    <a:pt x="46132" y="2548"/>
                  </a:lnTo>
                  <a:lnTo>
                    <a:pt x="46887" y="2548"/>
                  </a:lnTo>
                  <a:lnTo>
                    <a:pt x="47547" y="2454"/>
                  </a:lnTo>
                  <a:lnTo>
                    <a:pt x="48207" y="2265"/>
                  </a:lnTo>
                  <a:lnTo>
                    <a:pt x="48302" y="2359"/>
                  </a:lnTo>
                  <a:lnTo>
                    <a:pt x="49434" y="2359"/>
                  </a:lnTo>
                  <a:lnTo>
                    <a:pt x="49717" y="2265"/>
                  </a:lnTo>
                  <a:lnTo>
                    <a:pt x="50094" y="2171"/>
                  </a:lnTo>
                  <a:lnTo>
                    <a:pt x="50755" y="2076"/>
                  </a:lnTo>
                  <a:lnTo>
                    <a:pt x="52170" y="1982"/>
                  </a:lnTo>
                  <a:lnTo>
                    <a:pt x="54056" y="1793"/>
                  </a:lnTo>
                  <a:lnTo>
                    <a:pt x="56132" y="1510"/>
                  </a:lnTo>
                  <a:lnTo>
                    <a:pt x="56037" y="1605"/>
                  </a:lnTo>
                  <a:lnTo>
                    <a:pt x="55943" y="1699"/>
                  </a:lnTo>
                  <a:lnTo>
                    <a:pt x="55754" y="1699"/>
                  </a:lnTo>
                  <a:lnTo>
                    <a:pt x="55471" y="1793"/>
                  </a:lnTo>
                  <a:lnTo>
                    <a:pt x="55377" y="1888"/>
                  </a:lnTo>
                  <a:lnTo>
                    <a:pt x="56415" y="1605"/>
                  </a:lnTo>
                  <a:lnTo>
                    <a:pt x="56887" y="1510"/>
                  </a:lnTo>
                  <a:lnTo>
                    <a:pt x="56981" y="1605"/>
                  </a:lnTo>
                  <a:lnTo>
                    <a:pt x="56887" y="1699"/>
                  </a:lnTo>
                  <a:lnTo>
                    <a:pt x="57358" y="1605"/>
                  </a:lnTo>
                  <a:lnTo>
                    <a:pt x="57736" y="1605"/>
                  </a:lnTo>
                  <a:lnTo>
                    <a:pt x="58207" y="1510"/>
                  </a:lnTo>
                  <a:lnTo>
                    <a:pt x="58679" y="1510"/>
                  </a:lnTo>
                  <a:lnTo>
                    <a:pt x="58773" y="1416"/>
                  </a:lnTo>
                  <a:lnTo>
                    <a:pt x="58868" y="1322"/>
                  </a:lnTo>
                  <a:lnTo>
                    <a:pt x="59056" y="1133"/>
                  </a:lnTo>
                  <a:lnTo>
                    <a:pt x="59151" y="1227"/>
                  </a:lnTo>
                  <a:lnTo>
                    <a:pt x="59339" y="1227"/>
                  </a:lnTo>
                  <a:lnTo>
                    <a:pt x="59434" y="1322"/>
                  </a:lnTo>
                  <a:lnTo>
                    <a:pt x="59339" y="1510"/>
                  </a:lnTo>
                  <a:lnTo>
                    <a:pt x="59811" y="1416"/>
                  </a:lnTo>
                  <a:lnTo>
                    <a:pt x="60000" y="1322"/>
                  </a:lnTo>
                  <a:lnTo>
                    <a:pt x="60094" y="1416"/>
                  </a:lnTo>
                  <a:lnTo>
                    <a:pt x="60377" y="1322"/>
                  </a:lnTo>
                  <a:lnTo>
                    <a:pt x="60660" y="1227"/>
                  </a:lnTo>
                  <a:lnTo>
                    <a:pt x="61320" y="1133"/>
                  </a:lnTo>
                  <a:lnTo>
                    <a:pt x="61981" y="1227"/>
                  </a:lnTo>
                  <a:lnTo>
                    <a:pt x="62641" y="1227"/>
                  </a:lnTo>
                  <a:lnTo>
                    <a:pt x="62547" y="1133"/>
                  </a:lnTo>
                  <a:lnTo>
                    <a:pt x="63207" y="1039"/>
                  </a:lnTo>
                  <a:lnTo>
                    <a:pt x="63019" y="1133"/>
                  </a:lnTo>
                  <a:lnTo>
                    <a:pt x="63585" y="1133"/>
                  </a:lnTo>
                  <a:lnTo>
                    <a:pt x="63302" y="1039"/>
                  </a:lnTo>
                  <a:lnTo>
                    <a:pt x="63773" y="850"/>
                  </a:lnTo>
                  <a:lnTo>
                    <a:pt x="64151" y="756"/>
                  </a:lnTo>
                  <a:lnTo>
                    <a:pt x="64434" y="850"/>
                  </a:lnTo>
                  <a:lnTo>
                    <a:pt x="64434" y="1133"/>
                  </a:lnTo>
                  <a:lnTo>
                    <a:pt x="65283" y="850"/>
                  </a:lnTo>
                  <a:lnTo>
                    <a:pt x="65283" y="944"/>
                  </a:lnTo>
                  <a:lnTo>
                    <a:pt x="65471" y="944"/>
                  </a:lnTo>
                  <a:lnTo>
                    <a:pt x="65566" y="850"/>
                  </a:lnTo>
                  <a:lnTo>
                    <a:pt x="65754" y="944"/>
                  </a:lnTo>
                  <a:lnTo>
                    <a:pt x="66132" y="850"/>
                  </a:lnTo>
                  <a:lnTo>
                    <a:pt x="66981" y="850"/>
                  </a:lnTo>
                  <a:lnTo>
                    <a:pt x="66981" y="944"/>
                  </a:lnTo>
                  <a:lnTo>
                    <a:pt x="66886" y="1039"/>
                  </a:lnTo>
                  <a:lnTo>
                    <a:pt x="66792" y="1039"/>
                  </a:lnTo>
                  <a:lnTo>
                    <a:pt x="66792" y="1133"/>
                  </a:lnTo>
                  <a:lnTo>
                    <a:pt x="67641" y="944"/>
                  </a:lnTo>
                  <a:lnTo>
                    <a:pt x="68113" y="850"/>
                  </a:lnTo>
                  <a:lnTo>
                    <a:pt x="68584" y="850"/>
                  </a:lnTo>
                  <a:lnTo>
                    <a:pt x="68773" y="944"/>
                  </a:lnTo>
                  <a:lnTo>
                    <a:pt x="68962" y="944"/>
                  </a:lnTo>
                  <a:lnTo>
                    <a:pt x="69150" y="850"/>
                  </a:lnTo>
                  <a:lnTo>
                    <a:pt x="70849" y="944"/>
                  </a:lnTo>
                  <a:lnTo>
                    <a:pt x="71509" y="850"/>
                  </a:lnTo>
                  <a:lnTo>
                    <a:pt x="72169" y="756"/>
                  </a:lnTo>
                  <a:lnTo>
                    <a:pt x="73207" y="756"/>
                  </a:lnTo>
                  <a:lnTo>
                    <a:pt x="73584" y="944"/>
                  </a:lnTo>
                  <a:lnTo>
                    <a:pt x="73962" y="944"/>
                  </a:lnTo>
                  <a:lnTo>
                    <a:pt x="73773" y="756"/>
                  </a:lnTo>
                  <a:lnTo>
                    <a:pt x="74056" y="567"/>
                  </a:lnTo>
                  <a:lnTo>
                    <a:pt x="74150" y="567"/>
                  </a:lnTo>
                  <a:lnTo>
                    <a:pt x="74150" y="756"/>
                  </a:lnTo>
                  <a:lnTo>
                    <a:pt x="74339" y="850"/>
                  </a:lnTo>
                  <a:lnTo>
                    <a:pt x="74433" y="756"/>
                  </a:lnTo>
                  <a:lnTo>
                    <a:pt x="74716" y="661"/>
                  </a:lnTo>
                  <a:lnTo>
                    <a:pt x="75188" y="661"/>
                  </a:lnTo>
                  <a:lnTo>
                    <a:pt x="75188" y="756"/>
                  </a:lnTo>
                  <a:lnTo>
                    <a:pt x="74999" y="850"/>
                  </a:lnTo>
                  <a:lnTo>
                    <a:pt x="75377" y="756"/>
                  </a:lnTo>
                  <a:lnTo>
                    <a:pt x="75754" y="756"/>
                  </a:lnTo>
                  <a:lnTo>
                    <a:pt x="75471" y="850"/>
                  </a:lnTo>
                  <a:lnTo>
                    <a:pt x="75565" y="944"/>
                  </a:lnTo>
                  <a:lnTo>
                    <a:pt x="76226" y="1039"/>
                  </a:lnTo>
                  <a:lnTo>
                    <a:pt x="76320" y="850"/>
                  </a:lnTo>
                  <a:lnTo>
                    <a:pt x="76509" y="850"/>
                  </a:lnTo>
                  <a:lnTo>
                    <a:pt x="76792" y="756"/>
                  </a:lnTo>
                  <a:lnTo>
                    <a:pt x="77075" y="661"/>
                  </a:lnTo>
                  <a:lnTo>
                    <a:pt x="76886" y="850"/>
                  </a:lnTo>
                  <a:lnTo>
                    <a:pt x="76981" y="944"/>
                  </a:lnTo>
                  <a:lnTo>
                    <a:pt x="77264" y="1039"/>
                  </a:lnTo>
                  <a:lnTo>
                    <a:pt x="77547" y="1133"/>
                  </a:lnTo>
                  <a:lnTo>
                    <a:pt x="77924" y="1227"/>
                  </a:lnTo>
                  <a:lnTo>
                    <a:pt x="78018" y="1133"/>
                  </a:lnTo>
                  <a:lnTo>
                    <a:pt x="77924" y="1039"/>
                  </a:lnTo>
                  <a:lnTo>
                    <a:pt x="78207" y="944"/>
                  </a:lnTo>
                  <a:lnTo>
                    <a:pt x="78490" y="1039"/>
                  </a:lnTo>
                  <a:lnTo>
                    <a:pt x="78773" y="1039"/>
                  </a:lnTo>
                  <a:lnTo>
                    <a:pt x="79056" y="1133"/>
                  </a:lnTo>
                  <a:lnTo>
                    <a:pt x="79716" y="944"/>
                  </a:lnTo>
                  <a:lnTo>
                    <a:pt x="80282" y="756"/>
                  </a:lnTo>
                  <a:lnTo>
                    <a:pt x="80282" y="850"/>
                  </a:lnTo>
                  <a:lnTo>
                    <a:pt x="80188" y="944"/>
                  </a:lnTo>
                  <a:lnTo>
                    <a:pt x="80848" y="1039"/>
                  </a:lnTo>
                  <a:lnTo>
                    <a:pt x="81131" y="1039"/>
                  </a:lnTo>
                  <a:lnTo>
                    <a:pt x="81131" y="1133"/>
                  </a:lnTo>
                  <a:lnTo>
                    <a:pt x="81037" y="1227"/>
                  </a:lnTo>
                  <a:lnTo>
                    <a:pt x="81697" y="1039"/>
                  </a:lnTo>
                  <a:lnTo>
                    <a:pt x="81886" y="944"/>
                  </a:lnTo>
                  <a:lnTo>
                    <a:pt x="81792" y="850"/>
                  </a:lnTo>
                  <a:lnTo>
                    <a:pt x="81414" y="850"/>
                  </a:lnTo>
                  <a:lnTo>
                    <a:pt x="80943" y="944"/>
                  </a:lnTo>
                  <a:lnTo>
                    <a:pt x="81037" y="756"/>
                  </a:lnTo>
                  <a:lnTo>
                    <a:pt x="80754" y="944"/>
                  </a:lnTo>
                  <a:lnTo>
                    <a:pt x="80660" y="756"/>
                  </a:lnTo>
                  <a:lnTo>
                    <a:pt x="80754" y="661"/>
                  </a:lnTo>
                  <a:lnTo>
                    <a:pt x="80188" y="661"/>
                  </a:lnTo>
                  <a:lnTo>
                    <a:pt x="80188" y="567"/>
                  </a:lnTo>
                  <a:lnTo>
                    <a:pt x="80282" y="567"/>
                  </a:lnTo>
                  <a:lnTo>
                    <a:pt x="79528" y="473"/>
                  </a:lnTo>
                  <a:lnTo>
                    <a:pt x="79339" y="567"/>
                  </a:lnTo>
                  <a:lnTo>
                    <a:pt x="79245" y="567"/>
                  </a:lnTo>
                  <a:lnTo>
                    <a:pt x="79245" y="661"/>
                  </a:lnTo>
                  <a:lnTo>
                    <a:pt x="79056" y="850"/>
                  </a:lnTo>
                  <a:lnTo>
                    <a:pt x="78867" y="378"/>
                  </a:lnTo>
                  <a:lnTo>
                    <a:pt x="78679" y="473"/>
                  </a:lnTo>
                  <a:lnTo>
                    <a:pt x="78396" y="567"/>
                  </a:lnTo>
                  <a:lnTo>
                    <a:pt x="78018" y="661"/>
                  </a:lnTo>
                  <a:lnTo>
                    <a:pt x="77924" y="661"/>
                  </a:lnTo>
                  <a:lnTo>
                    <a:pt x="77830" y="567"/>
                  </a:lnTo>
                  <a:lnTo>
                    <a:pt x="77075" y="567"/>
                  </a:lnTo>
                  <a:lnTo>
                    <a:pt x="77264" y="473"/>
                  </a:lnTo>
                  <a:lnTo>
                    <a:pt x="77169" y="284"/>
                  </a:lnTo>
                  <a:lnTo>
                    <a:pt x="76981" y="378"/>
                  </a:lnTo>
                  <a:lnTo>
                    <a:pt x="76792" y="473"/>
                  </a:lnTo>
                  <a:lnTo>
                    <a:pt x="76037" y="473"/>
                  </a:lnTo>
                  <a:lnTo>
                    <a:pt x="74716" y="190"/>
                  </a:lnTo>
                  <a:lnTo>
                    <a:pt x="74433" y="378"/>
                  </a:lnTo>
                  <a:lnTo>
                    <a:pt x="74056" y="378"/>
                  </a:lnTo>
                  <a:lnTo>
                    <a:pt x="74150" y="190"/>
                  </a:lnTo>
                  <a:lnTo>
                    <a:pt x="74056" y="190"/>
                  </a:lnTo>
                  <a:lnTo>
                    <a:pt x="73773" y="284"/>
                  </a:lnTo>
                  <a:lnTo>
                    <a:pt x="73773" y="95"/>
                  </a:lnTo>
                  <a:lnTo>
                    <a:pt x="73301" y="190"/>
                  </a:lnTo>
                  <a:lnTo>
                    <a:pt x="72830" y="190"/>
                  </a:lnTo>
                  <a:lnTo>
                    <a:pt x="72830" y="378"/>
                  </a:lnTo>
                  <a:lnTo>
                    <a:pt x="72924" y="473"/>
                  </a:lnTo>
                  <a:lnTo>
                    <a:pt x="72924" y="567"/>
                  </a:lnTo>
                  <a:lnTo>
                    <a:pt x="72735" y="661"/>
                  </a:lnTo>
                  <a:lnTo>
                    <a:pt x="72735" y="567"/>
                  </a:lnTo>
                  <a:lnTo>
                    <a:pt x="72547" y="473"/>
                  </a:lnTo>
                  <a:lnTo>
                    <a:pt x="72452" y="378"/>
                  </a:lnTo>
                  <a:lnTo>
                    <a:pt x="72641" y="284"/>
                  </a:lnTo>
                  <a:lnTo>
                    <a:pt x="71603" y="284"/>
                  </a:lnTo>
                  <a:lnTo>
                    <a:pt x="70849" y="190"/>
                  </a:lnTo>
                  <a:lnTo>
                    <a:pt x="70660" y="284"/>
                  </a:lnTo>
                  <a:lnTo>
                    <a:pt x="69905" y="473"/>
                  </a:lnTo>
                  <a:lnTo>
                    <a:pt x="69056" y="473"/>
                  </a:lnTo>
                  <a:lnTo>
                    <a:pt x="68207" y="378"/>
                  </a:lnTo>
                  <a:lnTo>
                    <a:pt x="67547" y="284"/>
                  </a:lnTo>
                  <a:lnTo>
                    <a:pt x="67641" y="190"/>
                  </a:lnTo>
                  <a:lnTo>
                    <a:pt x="67735" y="190"/>
                  </a:lnTo>
                  <a:lnTo>
                    <a:pt x="67169" y="95"/>
                  </a:lnTo>
                  <a:lnTo>
                    <a:pt x="66698" y="95"/>
                  </a:lnTo>
                  <a:lnTo>
                    <a:pt x="66886" y="190"/>
                  </a:lnTo>
                  <a:lnTo>
                    <a:pt x="65283" y="190"/>
                  </a:lnTo>
                  <a:lnTo>
                    <a:pt x="64905" y="95"/>
                  </a:lnTo>
                  <a:lnTo>
                    <a:pt x="64905" y="190"/>
                  </a:lnTo>
                  <a:lnTo>
                    <a:pt x="65000" y="190"/>
                  </a:lnTo>
                  <a:lnTo>
                    <a:pt x="65094" y="284"/>
                  </a:lnTo>
                  <a:lnTo>
                    <a:pt x="65094" y="378"/>
                  </a:lnTo>
                  <a:lnTo>
                    <a:pt x="64528" y="284"/>
                  </a:lnTo>
                  <a:lnTo>
                    <a:pt x="63962" y="190"/>
                  </a:lnTo>
                  <a:lnTo>
                    <a:pt x="63773" y="284"/>
                  </a:lnTo>
                  <a:lnTo>
                    <a:pt x="63585" y="473"/>
                  </a:lnTo>
                  <a:lnTo>
                    <a:pt x="63396" y="567"/>
                  </a:lnTo>
                  <a:lnTo>
                    <a:pt x="63302" y="567"/>
                  </a:lnTo>
                  <a:lnTo>
                    <a:pt x="63207" y="473"/>
                  </a:lnTo>
                  <a:lnTo>
                    <a:pt x="63207" y="284"/>
                  </a:lnTo>
                  <a:lnTo>
                    <a:pt x="63396" y="284"/>
                  </a:lnTo>
                  <a:lnTo>
                    <a:pt x="63490" y="190"/>
                  </a:lnTo>
                  <a:lnTo>
                    <a:pt x="63113" y="190"/>
                  </a:lnTo>
                  <a:lnTo>
                    <a:pt x="61981" y="284"/>
                  </a:lnTo>
                  <a:lnTo>
                    <a:pt x="61320" y="284"/>
                  </a:lnTo>
                  <a:lnTo>
                    <a:pt x="61226" y="190"/>
                  </a:lnTo>
                  <a:lnTo>
                    <a:pt x="61320" y="95"/>
                  </a:lnTo>
                  <a:lnTo>
                    <a:pt x="60849" y="190"/>
                  </a:lnTo>
                  <a:lnTo>
                    <a:pt x="60547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29;p46"/>
            <p:cNvSpPr/>
            <p:nvPr/>
          </p:nvSpPr>
          <p:spPr>
            <a:xfrm>
              <a:off x="2202700" y="1204225"/>
              <a:ext cx="176900" cy="176900"/>
            </a:xfrm>
            <a:custGeom>
              <a:avLst/>
              <a:gdLst/>
              <a:ahLst/>
              <a:cxnLst/>
              <a:rect l="l" t="t" r="r" b="b"/>
              <a:pathLst>
                <a:path w="7076" h="7076" extrusionOk="0">
                  <a:moveTo>
                    <a:pt x="2548" y="1132"/>
                  </a:moveTo>
                  <a:lnTo>
                    <a:pt x="2548" y="1132"/>
                  </a:lnTo>
                  <a:lnTo>
                    <a:pt x="2548" y="1132"/>
                  </a:lnTo>
                  <a:close/>
                  <a:moveTo>
                    <a:pt x="2170" y="1132"/>
                  </a:moveTo>
                  <a:lnTo>
                    <a:pt x="2170" y="1227"/>
                  </a:lnTo>
                  <a:lnTo>
                    <a:pt x="2265" y="1132"/>
                  </a:lnTo>
                  <a:close/>
                  <a:moveTo>
                    <a:pt x="2076" y="1227"/>
                  </a:moveTo>
                  <a:lnTo>
                    <a:pt x="2076" y="1227"/>
                  </a:lnTo>
                  <a:lnTo>
                    <a:pt x="2076" y="1227"/>
                  </a:lnTo>
                  <a:close/>
                  <a:moveTo>
                    <a:pt x="472" y="1604"/>
                  </a:moveTo>
                  <a:lnTo>
                    <a:pt x="378" y="1698"/>
                  </a:lnTo>
                  <a:lnTo>
                    <a:pt x="472" y="1651"/>
                  </a:lnTo>
                  <a:lnTo>
                    <a:pt x="472" y="1651"/>
                  </a:lnTo>
                  <a:lnTo>
                    <a:pt x="472" y="1604"/>
                  </a:lnTo>
                  <a:close/>
                  <a:moveTo>
                    <a:pt x="567" y="1604"/>
                  </a:moveTo>
                  <a:lnTo>
                    <a:pt x="472" y="1651"/>
                  </a:lnTo>
                  <a:lnTo>
                    <a:pt x="472" y="1651"/>
                  </a:lnTo>
                  <a:lnTo>
                    <a:pt x="472" y="1698"/>
                  </a:lnTo>
                  <a:lnTo>
                    <a:pt x="567" y="1604"/>
                  </a:lnTo>
                  <a:close/>
                  <a:moveTo>
                    <a:pt x="6038" y="3680"/>
                  </a:moveTo>
                  <a:lnTo>
                    <a:pt x="6015" y="3703"/>
                  </a:lnTo>
                  <a:lnTo>
                    <a:pt x="6015" y="3703"/>
                  </a:lnTo>
                  <a:lnTo>
                    <a:pt x="6227" y="3774"/>
                  </a:lnTo>
                  <a:lnTo>
                    <a:pt x="6038" y="3680"/>
                  </a:lnTo>
                  <a:close/>
                  <a:moveTo>
                    <a:pt x="850" y="0"/>
                  </a:moveTo>
                  <a:lnTo>
                    <a:pt x="378" y="378"/>
                  </a:lnTo>
                  <a:lnTo>
                    <a:pt x="1" y="755"/>
                  </a:lnTo>
                  <a:lnTo>
                    <a:pt x="95" y="849"/>
                  </a:lnTo>
                  <a:lnTo>
                    <a:pt x="189" y="1038"/>
                  </a:lnTo>
                  <a:lnTo>
                    <a:pt x="284" y="1132"/>
                  </a:lnTo>
                  <a:lnTo>
                    <a:pt x="378" y="1227"/>
                  </a:lnTo>
                  <a:lnTo>
                    <a:pt x="472" y="1227"/>
                  </a:lnTo>
                  <a:lnTo>
                    <a:pt x="755" y="1132"/>
                  </a:lnTo>
                  <a:lnTo>
                    <a:pt x="755" y="1132"/>
                  </a:lnTo>
                  <a:lnTo>
                    <a:pt x="472" y="1415"/>
                  </a:lnTo>
                  <a:lnTo>
                    <a:pt x="661" y="1415"/>
                  </a:lnTo>
                  <a:lnTo>
                    <a:pt x="567" y="1604"/>
                  </a:lnTo>
                  <a:lnTo>
                    <a:pt x="567" y="1604"/>
                  </a:lnTo>
                  <a:lnTo>
                    <a:pt x="1227" y="1415"/>
                  </a:lnTo>
                  <a:lnTo>
                    <a:pt x="1038" y="1604"/>
                  </a:lnTo>
                  <a:lnTo>
                    <a:pt x="850" y="1887"/>
                  </a:lnTo>
                  <a:lnTo>
                    <a:pt x="1321" y="2264"/>
                  </a:lnTo>
                  <a:lnTo>
                    <a:pt x="2548" y="3114"/>
                  </a:lnTo>
                  <a:lnTo>
                    <a:pt x="3963" y="4057"/>
                  </a:lnTo>
                  <a:lnTo>
                    <a:pt x="4529" y="4340"/>
                  </a:lnTo>
                  <a:lnTo>
                    <a:pt x="4812" y="4340"/>
                  </a:lnTo>
                  <a:lnTo>
                    <a:pt x="4718" y="4434"/>
                  </a:lnTo>
                  <a:lnTo>
                    <a:pt x="4718" y="4529"/>
                  </a:lnTo>
                  <a:lnTo>
                    <a:pt x="5001" y="4717"/>
                  </a:lnTo>
                  <a:lnTo>
                    <a:pt x="5001" y="4717"/>
                  </a:lnTo>
                  <a:lnTo>
                    <a:pt x="4812" y="4623"/>
                  </a:lnTo>
                  <a:lnTo>
                    <a:pt x="4906" y="4812"/>
                  </a:lnTo>
                  <a:lnTo>
                    <a:pt x="5189" y="5000"/>
                  </a:lnTo>
                  <a:lnTo>
                    <a:pt x="5189" y="5000"/>
                  </a:lnTo>
                  <a:lnTo>
                    <a:pt x="5001" y="4906"/>
                  </a:lnTo>
                  <a:lnTo>
                    <a:pt x="4718" y="4812"/>
                  </a:lnTo>
                  <a:lnTo>
                    <a:pt x="4812" y="4812"/>
                  </a:lnTo>
                  <a:lnTo>
                    <a:pt x="4623" y="4717"/>
                  </a:lnTo>
                  <a:lnTo>
                    <a:pt x="4246" y="4717"/>
                  </a:lnTo>
                  <a:lnTo>
                    <a:pt x="4246" y="4623"/>
                  </a:lnTo>
                  <a:lnTo>
                    <a:pt x="4057" y="4812"/>
                  </a:lnTo>
                  <a:lnTo>
                    <a:pt x="3963" y="5095"/>
                  </a:lnTo>
                  <a:lnTo>
                    <a:pt x="4151" y="4906"/>
                  </a:lnTo>
                  <a:lnTo>
                    <a:pt x="4623" y="4906"/>
                  </a:lnTo>
                  <a:lnTo>
                    <a:pt x="4529" y="5000"/>
                  </a:lnTo>
                  <a:lnTo>
                    <a:pt x="4529" y="5189"/>
                  </a:lnTo>
                  <a:lnTo>
                    <a:pt x="4623" y="5378"/>
                  </a:lnTo>
                  <a:lnTo>
                    <a:pt x="4340" y="5472"/>
                  </a:lnTo>
                  <a:lnTo>
                    <a:pt x="3963" y="5755"/>
                  </a:lnTo>
                  <a:lnTo>
                    <a:pt x="3585" y="6132"/>
                  </a:lnTo>
                  <a:lnTo>
                    <a:pt x="3491" y="6321"/>
                  </a:lnTo>
                  <a:lnTo>
                    <a:pt x="3491" y="6510"/>
                  </a:lnTo>
                  <a:lnTo>
                    <a:pt x="3302" y="6415"/>
                  </a:lnTo>
                  <a:lnTo>
                    <a:pt x="3208" y="6321"/>
                  </a:lnTo>
                  <a:lnTo>
                    <a:pt x="3114" y="6415"/>
                  </a:lnTo>
                  <a:lnTo>
                    <a:pt x="3019" y="6604"/>
                  </a:lnTo>
                  <a:lnTo>
                    <a:pt x="3019" y="6793"/>
                  </a:lnTo>
                  <a:lnTo>
                    <a:pt x="3302" y="6981"/>
                  </a:lnTo>
                  <a:lnTo>
                    <a:pt x="3397" y="6981"/>
                  </a:lnTo>
                  <a:lnTo>
                    <a:pt x="3585" y="6887"/>
                  </a:lnTo>
                  <a:lnTo>
                    <a:pt x="3680" y="6604"/>
                  </a:lnTo>
                  <a:lnTo>
                    <a:pt x="3680" y="6227"/>
                  </a:lnTo>
                  <a:lnTo>
                    <a:pt x="3868" y="6415"/>
                  </a:lnTo>
                  <a:lnTo>
                    <a:pt x="4151" y="6604"/>
                  </a:lnTo>
                  <a:lnTo>
                    <a:pt x="4246" y="6510"/>
                  </a:lnTo>
                  <a:lnTo>
                    <a:pt x="4529" y="6227"/>
                  </a:lnTo>
                  <a:lnTo>
                    <a:pt x="4718" y="5849"/>
                  </a:lnTo>
                  <a:lnTo>
                    <a:pt x="4812" y="5566"/>
                  </a:lnTo>
                  <a:lnTo>
                    <a:pt x="5284" y="5661"/>
                  </a:lnTo>
                  <a:lnTo>
                    <a:pt x="5661" y="5849"/>
                  </a:lnTo>
                  <a:lnTo>
                    <a:pt x="5661" y="5661"/>
                  </a:lnTo>
                  <a:lnTo>
                    <a:pt x="5755" y="5566"/>
                  </a:lnTo>
                  <a:lnTo>
                    <a:pt x="5944" y="5283"/>
                  </a:lnTo>
                  <a:lnTo>
                    <a:pt x="5944" y="5095"/>
                  </a:lnTo>
                  <a:lnTo>
                    <a:pt x="5755" y="5000"/>
                  </a:lnTo>
                  <a:lnTo>
                    <a:pt x="6133" y="5000"/>
                  </a:lnTo>
                  <a:lnTo>
                    <a:pt x="6416" y="4906"/>
                  </a:lnTo>
                  <a:lnTo>
                    <a:pt x="6793" y="4529"/>
                  </a:lnTo>
                  <a:lnTo>
                    <a:pt x="6699" y="4529"/>
                  </a:lnTo>
                  <a:lnTo>
                    <a:pt x="6416" y="4434"/>
                  </a:lnTo>
                  <a:lnTo>
                    <a:pt x="6227" y="4434"/>
                  </a:lnTo>
                  <a:lnTo>
                    <a:pt x="6887" y="4340"/>
                  </a:lnTo>
                  <a:lnTo>
                    <a:pt x="7076" y="4246"/>
                  </a:lnTo>
                  <a:lnTo>
                    <a:pt x="6982" y="4246"/>
                  </a:lnTo>
                  <a:lnTo>
                    <a:pt x="6604" y="4151"/>
                  </a:lnTo>
                  <a:lnTo>
                    <a:pt x="6321" y="4151"/>
                  </a:lnTo>
                  <a:lnTo>
                    <a:pt x="6699" y="4057"/>
                  </a:lnTo>
                  <a:lnTo>
                    <a:pt x="6793" y="3963"/>
                  </a:lnTo>
                  <a:lnTo>
                    <a:pt x="5850" y="3963"/>
                  </a:lnTo>
                  <a:lnTo>
                    <a:pt x="5944" y="3868"/>
                  </a:lnTo>
                  <a:lnTo>
                    <a:pt x="5944" y="3774"/>
                  </a:lnTo>
                  <a:lnTo>
                    <a:pt x="6015" y="3703"/>
                  </a:lnTo>
                  <a:lnTo>
                    <a:pt x="6015" y="3703"/>
                  </a:lnTo>
                  <a:lnTo>
                    <a:pt x="5944" y="3680"/>
                  </a:lnTo>
                  <a:lnTo>
                    <a:pt x="5472" y="3680"/>
                  </a:lnTo>
                  <a:lnTo>
                    <a:pt x="5284" y="3585"/>
                  </a:lnTo>
                  <a:lnTo>
                    <a:pt x="5095" y="3397"/>
                  </a:lnTo>
                  <a:lnTo>
                    <a:pt x="5001" y="3019"/>
                  </a:lnTo>
                  <a:lnTo>
                    <a:pt x="5001" y="2736"/>
                  </a:lnTo>
                  <a:lnTo>
                    <a:pt x="4529" y="2642"/>
                  </a:lnTo>
                  <a:lnTo>
                    <a:pt x="3491" y="2264"/>
                  </a:lnTo>
                  <a:lnTo>
                    <a:pt x="2925" y="1981"/>
                  </a:lnTo>
                  <a:lnTo>
                    <a:pt x="2548" y="1698"/>
                  </a:lnTo>
                  <a:lnTo>
                    <a:pt x="2359" y="1415"/>
                  </a:lnTo>
                  <a:lnTo>
                    <a:pt x="2359" y="1321"/>
                  </a:lnTo>
                  <a:lnTo>
                    <a:pt x="2548" y="1132"/>
                  </a:lnTo>
                  <a:lnTo>
                    <a:pt x="2265" y="1321"/>
                  </a:lnTo>
                  <a:lnTo>
                    <a:pt x="2170" y="1321"/>
                  </a:lnTo>
                  <a:lnTo>
                    <a:pt x="2170" y="1227"/>
                  </a:lnTo>
                  <a:lnTo>
                    <a:pt x="2076" y="1321"/>
                  </a:lnTo>
                  <a:lnTo>
                    <a:pt x="2076" y="1227"/>
                  </a:lnTo>
                  <a:lnTo>
                    <a:pt x="1887" y="1510"/>
                  </a:lnTo>
                  <a:lnTo>
                    <a:pt x="1887" y="1321"/>
                  </a:lnTo>
                  <a:lnTo>
                    <a:pt x="1793" y="1132"/>
                  </a:lnTo>
                  <a:lnTo>
                    <a:pt x="1321" y="849"/>
                  </a:lnTo>
                  <a:lnTo>
                    <a:pt x="1133" y="661"/>
                  </a:lnTo>
                  <a:lnTo>
                    <a:pt x="944" y="472"/>
                  </a:lnTo>
                  <a:lnTo>
                    <a:pt x="850" y="283"/>
                  </a:lnTo>
                  <a:lnTo>
                    <a:pt x="850" y="0"/>
                  </a:lnTo>
                  <a:close/>
                  <a:moveTo>
                    <a:pt x="2642" y="6793"/>
                  </a:moveTo>
                  <a:lnTo>
                    <a:pt x="2642" y="6981"/>
                  </a:lnTo>
                  <a:lnTo>
                    <a:pt x="3019" y="7076"/>
                  </a:lnTo>
                  <a:lnTo>
                    <a:pt x="2736" y="6887"/>
                  </a:lnTo>
                  <a:lnTo>
                    <a:pt x="2642" y="6793"/>
                  </a:lnTo>
                  <a:close/>
                  <a:moveTo>
                    <a:pt x="3019" y="6793"/>
                  </a:moveTo>
                  <a:lnTo>
                    <a:pt x="3019" y="7076"/>
                  </a:lnTo>
                  <a:lnTo>
                    <a:pt x="3114" y="7076"/>
                  </a:lnTo>
                  <a:lnTo>
                    <a:pt x="3019" y="67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47;p11"/>
          <p:cNvSpPr txBox="1">
            <a:spLocks/>
          </p:cNvSpPr>
          <p:nvPr/>
        </p:nvSpPr>
        <p:spPr>
          <a:xfrm>
            <a:off x="353710" y="1080195"/>
            <a:ext cx="4702729" cy="1196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>
              <a:buSzPct val="150000"/>
            </a:pPr>
            <a:r>
              <a:rPr lang="en-US" sz="1800" smtClean="0">
                <a:latin typeface="SVN-Aleo" panose="020F0502020204030203" pitchFamily="34" charset="0"/>
              </a:rPr>
              <a:t>Gameflow Play</a:t>
            </a: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marL="457200" indent="-457200" algn="l">
              <a:buAutoNum type="arabicPeriod"/>
            </a:pPr>
            <a:endParaRPr lang="en-US" sz="2400" smtClean="0"/>
          </a:p>
        </p:txBody>
      </p:sp>
      <p:pic>
        <p:nvPicPr>
          <p:cNvPr id="10" name="Picture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759" y="1645827"/>
            <a:ext cx="4357396" cy="312741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822736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8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047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256591" y="-220463"/>
            <a:ext cx="8276153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3600" b="1" smtClean="0">
                <a:latin typeface="SVN-Aleo" panose="020F0502020204030203" pitchFamily="34" charset="0"/>
              </a:rPr>
              <a:t>Chương 2: Phân tích thiết kế hệ thống </a:t>
            </a:r>
            <a:endParaRPr sz="3600"/>
          </a:p>
        </p:txBody>
      </p:sp>
      <p:sp>
        <p:nvSpPr>
          <p:cNvPr id="12" name="Google Shape;47;p11"/>
          <p:cNvSpPr txBox="1">
            <a:spLocks/>
          </p:cNvSpPr>
          <p:nvPr/>
        </p:nvSpPr>
        <p:spPr>
          <a:xfrm>
            <a:off x="210640" y="1257480"/>
            <a:ext cx="4702729" cy="428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algn="l"/>
            <a:endParaRPr lang="en-US" sz="2400" smtClean="0"/>
          </a:p>
        </p:txBody>
      </p:sp>
      <p:sp>
        <p:nvSpPr>
          <p:cNvPr id="13" name="Google Shape;642;p46"/>
          <p:cNvSpPr/>
          <p:nvPr/>
        </p:nvSpPr>
        <p:spPr>
          <a:xfrm rot="19825337">
            <a:off x="7006054" y="3995924"/>
            <a:ext cx="2829645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627;p46"/>
          <p:cNvGrpSpPr/>
          <p:nvPr/>
        </p:nvGrpSpPr>
        <p:grpSpPr>
          <a:xfrm rot="352490">
            <a:off x="367805" y="406937"/>
            <a:ext cx="2818834" cy="420033"/>
            <a:chOff x="242825" y="1204225"/>
            <a:chExt cx="2136775" cy="318400"/>
          </a:xfrm>
        </p:grpSpPr>
        <p:sp>
          <p:nvSpPr>
            <p:cNvPr id="8" name="Google Shape;628;p46"/>
            <p:cNvSpPr/>
            <p:nvPr/>
          </p:nvSpPr>
          <p:spPr>
            <a:xfrm>
              <a:off x="242825" y="1298550"/>
              <a:ext cx="2054250" cy="224075"/>
            </a:xfrm>
            <a:custGeom>
              <a:avLst/>
              <a:gdLst/>
              <a:ahLst/>
              <a:cxnLst/>
              <a:rect l="l" t="t" r="r" b="b"/>
              <a:pathLst>
                <a:path w="82170" h="8963" extrusionOk="0">
                  <a:moveTo>
                    <a:pt x="60471" y="1"/>
                  </a:moveTo>
                  <a:lnTo>
                    <a:pt x="60547" y="39"/>
                  </a:lnTo>
                  <a:lnTo>
                    <a:pt x="60660" y="1"/>
                  </a:lnTo>
                  <a:close/>
                  <a:moveTo>
                    <a:pt x="63019" y="95"/>
                  </a:moveTo>
                  <a:lnTo>
                    <a:pt x="62924" y="190"/>
                  </a:lnTo>
                  <a:lnTo>
                    <a:pt x="63019" y="190"/>
                  </a:lnTo>
                  <a:lnTo>
                    <a:pt x="63019" y="95"/>
                  </a:lnTo>
                  <a:close/>
                  <a:moveTo>
                    <a:pt x="82075" y="944"/>
                  </a:moveTo>
                  <a:lnTo>
                    <a:pt x="82075" y="1039"/>
                  </a:lnTo>
                  <a:lnTo>
                    <a:pt x="81980" y="1133"/>
                  </a:lnTo>
                  <a:lnTo>
                    <a:pt x="81792" y="1133"/>
                  </a:lnTo>
                  <a:lnTo>
                    <a:pt x="81697" y="1039"/>
                  </a:lnTo>
                  <a:lnTo>
                    <a:pt x="81509" y="1227"/>
                  </a:lnTo>
                  <a:lnTo>
                    <a:pt x="81886" y="1227"/>
                  </a:lnTo>
                  <a:lnTo>
                    <a:pt x="82169" y="1039"/>
                  </a:lnTo>
                  <a:lnTo>
                    <a:pt x="82075" y="944"/>
                  </a:lnTo>
                  <a:close/>
                  <a:moveTo>
                    <a:pt x="44151" y="1510"/>
                  </a:moveTo>
                  <a:lnTo>
                    <a:pt x="43962" y="1605"/>
                  </a:lnTo>
                  <a:lnTo>
                    <a:pt x="44245" y="1605"/>
                  </a:lnTo>
                  <a:lnTo>
                    <a:pt x="44151" y="1510"/>
                  </a:lnTo>
                  <a:close/>
                  <a:moveTo>
                    <a:pt x="43019" y="1699"/>
                  </a:moveTo>
                  <a:lnTo>
                    <a:pt x="42830" y="1793"/>
                  </a:lnTo>
                  <a:lnTo>
                    <a:pt x="42956" y="1762"/>
                  </a:lnTo>
                  <a:lnTo>
                    <a:pt x="43019" y="1699"/>
                  </a:lnTo>
                  <a:close/>
                  <a:moveTo>
                    <a:pt x="13585" y="5472"/>
                  </a:moveTo>
                  <a:lnTo>
                    <a:pt x="13585" y="5504"/>
                  </a:lnTo>
                  <a:lnTo>
                    <a:pt x="13585" y="5504"/>
                  </a:lnTo>
                  <a:lnTo>
                    <a:pt x="13680" y="5472"/>
                  </a:lnTo>
                  <a:close/>
                  <a:moveTo>
                    <a:pt x="15095" y="6321"/>
                  </a:moveTo>
                  <a:lnTo>
                    <a:pt x="14812" y="6416"/>
                  </a:lnTo>
                  <a:lnTo>
                    <a:pt x="14812" y="6321"/>
                  </a:lnTo>
                  <a:close/>
                  <a:moveTo>
                    <a:pt x="60547" y="39"/>
                  </a:moveTo>
                  <a:lnTo>
                    <a:pt x="60377" y="95"/>
                  </a:lnTo>
                  <a:lnTo>
                    <a:pt x="60471" y="190"/>
                  </a:lnTo>
                  <a:lnTo>
                    <a:pt x="60094" y="378"/>
                  </a:lnTo>
                  <a:lnTo>
                    <a:pt x="59811" y="473"/>
                  </a:lnTo>
                  <a:lnTo>
                    <a:pt x="59717" y="473"/>
                  </a:lnTo>
                  <a:lnTo>
                    <a:pt x="59622" y="378"/>
                  </a:lnTo>
                  <a:lnTo>
                    <a:pt x="59811" y="378"/>
                  </a:lnTo>
                  <a:lnTo>
                    <a:pt x="59811" y="284"/>
                  </a:lnTo>
                  <a:lnTo>
                    <a:pt x="59811" y="190"/>
                  </a:lnTo>
                  <a:lnTo>
                    <a:pt x="58962" y="190"/>
                  </a:lnTo>
                  <a:lnTo>
                    <a:pt x="58773" y="284"/>
                  </a:lnTo>
                  <a:lnTo>
                    <a:pt x="58396" y="473"/>
                  </a:lnTo>
                  <a:lnTo>
                    <a:pt x="58585" y="473"/>
                  </a:lnTo>
                  <a:lnTo>
                    <a:pt x="58396" y="661"/>
                  </a:lnTo>
                  <a:lnTo>
                    <a:pt x="58207" y="661"/>
                  </a:lnTo>
                  <a:lnTo>
                    <a:pt x="58302" y="567"/>
                  </a:lnTo>
                  <a:lnTo>
                    <a:pt x="58113" y="661"/>
                  </a:lnTo>
                  <a:lnTo>
                    <a:pt x="57924" y="661"/>
                  </a:lnTo>
                  <a:lnTo>
                    <a:pt x="57453" y="473"/>
                  </a:lnTo>
                  <a:lnTo>
                    <a:pt x="56981" y="284"/>
                  </a:lnTo>
                  <a:lnTo>
                    <a:pt x="56604" y="284"/>
                  </a:lnTo>
                  <a:lnTo>
                    <a:pt x="56604" y="473"/>
                  </a:lnTo>
                  <a:lnTo>
                    <a:pt x="56415" y="567"/>
                  </a:lnTo>
                  <a:lnTo>
                    <a:pt x="57075" y="473"/>
                  </a:lnTo>
                  <a:lnTo>
                    <a:pt x="56698" y="661"/>
                  </a:lnTo>
                  <a:lnTo>
                    <a:pt x="57170" y="567"/>
                  </a:lnTo>
                  <a:lnTo>
                    <a:pt x="57075" y="661"/>
                  </a:lnTo>
                  <a:lnTo>
                    <a:pt x="57075" y="756"/>
                  </a:lnTo>
                  <a:lnTo>
                    <a:pt x="56321" y="756"/>
                  </a:lnTo>
                  <a:lnTo>
                    <a:pt x="56226" y="567"/>
                  </a:lnTo>
                  <a:lnTo>
                    <a:pt x="56132" y="473"/>
                  </a:lnTo>
                  <a:lnTo>
                    <a:pt x="55849" y="473"/>
                  </a:lnTo>
                  <a:lnTo>
                    <a:pt x="55471" y="567"/>
                  </a:lnTo>
                  <a:lnTo>
                    <a:pt x="55000" y="661"/>
                  </a:lnTo>
                  <a:lnTo>
                    <a:pt x="55094" y="661"/>
                  </a:lnTo>
                  <a:lnTo>
                    <a:pt x="53868" y="850"/>
                  </a:lnTo>
                  <a:lnTo>
                    <a:pt x="52830" y="1039"/>
                  </a:lnTo>
                  <a:lnTo>
                    <a:pt x="52830" y="1039"/>
                  </a:lnTo>
                  <a:lnTo>
                    <a:pt x="52924" y="850"/>
                  </a:lnTo>
                  <a:lnTo>
                    <a:pt x="53019" y="756"/>
                  </a:lnTo>
                  <a:lnTo>
                    <a:pt x="53019" y="756"/>
                  </a:lnTo>
                  <a:lnTo>
                    <a:pt x="52358" y="944"/>
                  </a:lnTo>
                  <a:lnTo>
                    <a:pt x="51981" y="1039"/>
                  </a:lnTo>
                  <a:lnTo>
                    <a:pt x="51887" y="1133"/>
                  </a:lnTo>
                  <a:lnTo>
                    <a:pt x="51887" y="1227"/>
                  </a:lnTo>
                  <a:lnTo>
                    <a:pt x="51604" y="1039"/>
                  </a:lnTo>
                  <a:lnTo>
                    <a:pt x="50755" y="1039"/>
                  </a:lnTo>
                  <a:lnTo>
                    <a:pt x="50755" y="944"/>
                  </a:lnTo>
                  <a:lnTo>
                    <a:pt x="50755" y="850"/>
                  </a:lnTo>
                  <a:lnTo>
                    <a:pt x="50660" y="850"/>
                  </a:lnTo>
                  <a:lnTo>
                    <a:pt x="50660" y="1039"/>
                  </a:lnTo>
                  <a:lnTo>
                    <a:pt x="49623" y="1322"/>
                  </a:lnTo>
                  <a:lnTo>
                    <a:pt x="49151" y="1416"/>
                  </a:lnTo>
                  <a:lnTo>
                    <a:pt x="48679" y="1416"/>
                  </a:lnTo>
                  <a:lnTo>
                    <a:pt x="48679" y="1322"/>
                  </a:lnTo>
                  <a:lnTo>
                    <a:pt x="48773" y="1322"/>
                  </a:lnTo>
                  <a:lnTo>
                    <a:pt x="48585" y="1133"/>
                  </a:lnTo>
                  <a:lnTo>
                    <a:pt x="47547" y="1133"/>
                  </a:lnTo>
                  <a:lnTo>
                    <a:pt x="46981" y="1322"/>
                  </a:lnTo>
                  <a:lnTo>
                    <a:pt x="46038" y="1699"/>
                  </a:lnTo>
                  <a:lnTo>
                    <a:pt x="46038" y="1699"/>
                  </a:lnTo>
                  <a:lnTo>
                    <a:pt x="46132" y="1605"/>
                  </a:lnTo>
                  <a:lnTo>
                    <a:pt x="46038" y="1510"/>
                  </a:lnTo>
                  <a:lnTo>
                    <a:pt x="45755" y="1699"/>
                  </a:lnTo>
                  <a:lnTo>
                    <a:pt x="45660" y="1793"/>
                  </a:lnTo>
                  <a:lnTo>
                    <a:pt x="45566" y="1793"/>
                  </a:lnTo>
                  <a:lnTo>
                    <a:pt x="45472" y="1699"/>
                  </a:lnTo>
                  <a:lnTo>
                    <a:pt x="45472" y="1510"/>
                  </a:lnTo>
                  <a:lnTo>
                    <a:pt x="45755" y="1510"/>
                  </a:lnTo>
                  <a:lnTo>
                    <a:pt x="45566" y="1416"/>
                  </a:lnTo>
                  <a:lnTo>
                    <a:pt x="45189" y="1416"/>
                  </a:lnTo>
                  <a:lnTo>
                    <a:pt x="44245" y="1605"/>
                  </a:lnTo>
                  <a:lnTo>
                    <a:pt x="42736" y="2076"/>
                  </a:lnTo>
                  <a:lnTo>
                    <a:pt x="42736" y="2076"/>
                  </a:lnTo>
                  <a:lnTo>
                    <a:pt x="43113" y="1793"/>
                  </a:lnTo>
                  <a:lnTo>
                    <a:pt x="43491" y="1605"/>
                  </a:lnTo>
                  <a:lnTo>
                    <a:pt x="43208" y="1699"/>
                  </a:lnTo>
                  <a:lnTo>
                    <a:pt x="42956" y="1762"/>
                  </a:lnTo>
                  <a:lnTo>
                    <a:pt x="42924" y="1793"/>
                  </a:lnTo>
                  <a:lnTo>
                    <a:pt x="42453" y="1982"/>
                  </a:lnTo>
                  <a:lnTo>
                    <a:pt x="42075" y="1982"/>
                  </a:lnTo>
                  <a:lnTo>
                    <a:pt x="41981" y="1888"/>
                  </a:lnTo>
                  <a:lnTo>
                    <a:pt x="40377" y="1888"/>
                  </a:lnTo>
                  <a:lnTo>
                    <a:pt x="38962" y="1982"/>
                  </a:lnTo>
                  <a:lnTo>
                    <a:pt x="39057" y="2076"/>
                  </a:lnTo>
                  <a:lnTo>
                    <a:pt x="38962" y="2171"/>
                  </a:lnTo>
                  <a:lnTo>
                    <a:pt x="38679" y="2265"/>
                  </a:lnTo>
                  <a:lnTo>
                    <a:pt x="38774" y="2076"/>
                  </a:lnTo>
                  <a:lnTo>
                    <a:pt x="38679" y="2076"/>
                  </a:lnTo>
                  <a:lnTo>
                    <a:pt x="38585" y="2171"/>
                  </a:lnTo>
                  <a:lnTo>
                    <a:pt x="38491" y="2265"/>
                  </a:lnTo>
                  <a:lnTo>
                    <a:pt x="38302" y="2171"/>
                  </a:lnTo>
                  <a:lnTo>
                    <a:pt x="38208" y="1982"/>
                  </a:lnTo>
                  <a:lnTo>
                    <a:pt x="37453" y="1982"/>
                  </a:lnTo>
                  <a:lnTo>
                    <a:pt x="37736" y="2171"/>
                  </a:lnTo>
                  <a:lnTo>
                    <a:pt x="37264" y="2171"/>
                  </a:lnTo>
                  <a:lnTo>
                    <a:pt x="37076" y="2076"/>
                  </a:lnTo>
                  <a:lnTo>
                    <a:pt x="36793" y="2171"/>
                  </a:lnTo>
                  <a:lnTo>
                    <a:pt x="36887" y="1982"/>
                  </a:lnTo>
                  <a:lnTo>
                    <a:pt x="35943" y="2359"/>
                  </a:lnTo>
                  <a:lnTo>
                    <a:pt x="34906" y="2548"/>
                  </a:lnTo>
                  <a:lnTo>
                    <a:pt x="33868" y="2737"/>
                  </a:lnTo>
                  <a:lnTo>
                    <a:pt x="32925" y="2737"/>
                  </a:lnTo>
                  <a:lnTo>
                    <a:pt x="33113" y="2642"/>
                  </a:lnTo>
                  <a:lnTo>
                    <a:pt x="32830" y="2642"/>
                  </a:lnTo>
                  <a:lnTo>
                    <a:pt x="32547" y="2737"/>
                  </a:lnTo>
                  <a:lnTo>
                    <a:pt x="32076" y="2925"/>
                  </a:lnTo>
                  <a:lnTo>
                    <a:pt x="31321" y="2925"/>
                  </a:lnTo>
                  <a:lnTo>
                    <a:pt x="30472" y="3020"/>
                  </a:lnTo>
                  <a:lnTo>
                    <a:pt x="29623" y="3114"/>
                  </a:lnTo>
                  <a:lnTo>
                    <a:pt x="27736" y="3397"/>
                  </a:lnTo>
                  <a:lnTo>
                    <a:pt x="26698" y="3491"/>
                  </a:lnTo>
                  <a:lnTo>
                    <a:pt x="26415" y="3586"/>
                  </a:lnTo>
                  <a:lnTo>
                    <a:pt x="26321" y="3680"/>
                  </a:lnTo>
                  <a:lnTo>
                    <a:pt x="26132" y="3586"/>
                  </a:lnTo>
                  <a:lnTo>
                    <a:pt x="25944" y="3491"/>
                  </a:lnTo>
                  <a:lnTo>
                    <a:pt x="25755" y="3586"/>
                  </a:lnTo>
                  <a:lnTo>
                    <a:pt x="25661" y="3869"/>
                  </a:lnTo>
                  <a:lnTo>
                    <a:pt x="25189" y="3774"/>
                  </a:lnTo>
                  <a:lnTo>
                    <a:pt x="24623" y="3774"/>
                  </a:lnTo>
                  <a:lnTo>
                    <a:pt x="23491" y="3963"/>
                  </a:lnTo>
                  <a:lnTo>
                    <a:pt x="22642" y="4057"/>
                  </a:lnTo>
                  <a:lnTo>
                    <a:pt x="21793" y="4152"/>
                  </a:lnTo>
                  <a:lnTo>
                    <a:pt x="21887" y="4057"/>
                  </a:lnTo>
                  <a:lnTo>
                    <a:pt x="21698" y="4152"/>
                  </a:lnTo>
                  <a:lnTo>
                    <a:pt x="21510" y="4340"/>
                  </a:lnTo>
                  <a:lnTo>
                    <a:pt x="21415" y="4529"/>
                  </a:lnTo>
                  <a:lnTo>
                    <a:pt x="21227" y="4623"/>
                  </a:lnTo>
                  <a:lnTo>
                    <a:pt x="21132" y="4529"/>
                  </a:lnTo>
                  <a:lnTo>
                    <a:pt x="20944" y="4435"/>
                  </a:lnTo>
                  <a:lnTo>
                    <a:pt x="20378" y="4340"/>
                  </a:lnTo>
                  <a:lnTo>
                    <a:pt x="19906" y="4435"/>
                  </a:lnTo>
                  <a:lnTo>
                    <a:pt x="19529" y="4623"/>
                  </a:lnTo>
                  <a:lnTo>
                    <a:pt x="19434" y="4529"/>
                  </a:lnTo>
                  <a:lnTo>
                    <a:pt x="19340" y="4529"/>
                  </a:lnTo>
                  <a:lnTo>
                    <a:pt x="18868" y="4623"/>
                  </a:lnTo>
                  <a:lnTo>
                    <a:pt x="17925" y="5001"/>
                  </a:lnTo>
                  <a:lnTo>
                    <a:pt x="17925" y="4812"/>
                  </a:lnTo>
                  <a:lnTo>
                    <a:pt x="17736" y="5001"/>
                  </a:lnTo>
                  <a:lnTo>
                    <a:pt x="17548" y="5095"/>
                  </a:lnTo>
                  <a:lnTo>
                    <a:pt x="17359" y="5189"/>
                  </a:lnTo>
                  <a:lnTo>
                    <a:pt x="16887" y="5284"/>
                  </a:lnTo>
                  <a:lnTo>
                    <a:pt x="16982" y="5189"/>
                  </a:lnTo>
                  <a:lnTo>
                    <a:pt x="16982" y="5189"/>
                  </a:lnTo>
                  <a:lnTo>
                    <a:pt x="16321" y="5284"/>
                  </a:lnTo>
                  <a:lnTo>
                    <a:pt x="15755" y="5472"/>
                  </a:lnTo>
                  <a:lnTo>
                    <a:pt x="15189" y="5567"/>
                  </a:lnTo>
                  <a:lnTo>
                    <a:pt x="14623" y="5567"/>
                  </a:lnTo>
                  <a:lnTo>
                    <a:pt x="15283" y="5472"/>
                  </a:lnTo>
                  <a:lnTo>
                    <a:pt x="15189" y="5378"/>
                  </a:lnTo>
                  <a:lnTo>
                    <a:pt x="15095" y="5284"/>
                  </a:lnTo>
                  <a:lnTo>
                    <a:pt x="15095" y="5189"/>
                  </a:lnTo>
                  <a:lnTo>
                    <a:pt x="15095" y="5095"/>
                  </a:lnTo>
                  <a:lnTo>
                    <a:pt x="14906" y="5189"/>
                  </a:lnTo>
                  <a:lnTo>
                    <a:pt x="14529" y="5284"/>
                  </a:lnTo>
                  <a:lnTo>
                    <a:pt x="13680" y="5472"/>
                  </a:lnTo>
                  <a:lnTo>
                    <a:pt x="13680" y="5567"/>
                  </a:lnTo>
                  <a:lnTo>
                    <a:pt x="13585" y="5567"/>
                  </a:lnTo>
                  <a:lnTo>
                    <a:pt x="13585" y="5504"/>
                  </a:lnTo>
                  <a:lnTo>
                    <a:pt x="13585" y="5504"/>
                  </a:lnTo>
                  <a:lnTo>
                    <a:pt x="13397" y="5567"/>
                  </a:lnTo>
                  <a:lnTo>
                    <a:pt x="13208" y="5661"/>
                  </a:lnTo>
                  <a:lnTo>
                    <a:pt x="13302" y="5755"/>
                  </a:lnTo>
                  <a:lnTo>
                    <a:pt x="13585" y="5661"/>
                  </a:lnTo>
                  <a:lnTo>
                    <a:pt x="13868" y="5661"/>
                  </a:lnTo>
                  <a:lnTo>
                    <a:pt x="13585" y="5850"/>
                  </a:lnTo>
                  <a:lnTo>
                    <a:pt x="13302" y="5850"/>
                  </a:lnTo>
                  <a:lnTo>
                    <a:pt x="13019" y="5755"/>
                  </a:lnTo>
                  <a:lnTo>
                    <a:pt x="12736" y="5755"/>
                  </a:lnTo>
                  <a:lnTo>
                    <a:pt x="11133" y="6227"/>
                  </a:lnTo>
                  <a:lnTo>
                    <a:pt x="11038" y="6133"/>
                  </a:lnTo>
                  <a:lnTo>
                    <a:pt x="10472" y="6321"/>
                  </a:lnTo>
                  <a:lnTo>
                    <a:pt x="10001" y="6416"/>
                  </a:lnTo>
                  <a:lnTo>
                    <a:pt x="9434" y="6510"/>
                  </a:lnTo>
                  <a:lnTo>
                    <a:pt x="8680" y="6699"/>
                  </a:lnTo>
                  <a:lnTo>
                    <a:pt x="7642" y="6888"/>
                  </a:lnTo>
                  <a:lnTo>
                    <a:pt x="6416" y="7076"/>
                  </a:lnTo>
                  <a:lnTo>
                    <a:pt x="3963" y="7454"/>
                  </a:lnTo>
                  <a:lnTo>
                    <a:pt x="1604" y="7831"/>
                  </a:lnTo>
                  <a:lnTo>
                    <a:pt x="944" y="8020"/>
                  </a:lnTo>
                  <a:lnTo>
                    <a:pt x="567" y="7925"/>
                  </a:lnTo>
                  <a:lnTo>
                    <a:pt x="284" y="7831"/>
                  </a:lnTo>
                  <a:lnTo>
                    <a:pt x="189" y="7831"/>
                  </a:lnTo>
                  <a:lnTo>
                    <a:pt x="189" y="7925"/>
                  </a:lnTo>
                  <a:lnTo>
                    <a:pt x="189" y="8208"/>
                  </a:lnTo>
                  <a:lnTo>
                    <a:pt x="1" y="8397"/>
                  </a:lnTo>
                  <a:lnTo>
                    <a:pt x="1" y="8586"/>
                  </a:lnTo>
                  <a:lnTo>
                    <a:pt x="1" y="8680"/>
                  </a:lnTo>
                  <a:lnTo>
                    <a:pt x="95" y="8774"/>
                  </a:lnTo>
                  <a:lnTo>
                    <a:pt x="472" y="8869"/>
                  </a:lnTo>
                  <a:lnTo>
                    <a:pt x="755" y="8869"/>
                  </a:lnTo>
                  <a:lnTo>
                    <a:pt x="567" y="8963"/>
                  </a:lnTo>
                  <a:lnTo>
                    <a:pt x="755" y="8963"/>
                  </a:lnTo>
                  <a:lnTo>
                    <a:pt x="1038" y="8869"/>
                  </a:lnTo>
                  <a:lnTo>
                    <a:pt x="1416" y="8586"/>
                  </a:lnTo>
                  <a:lnTo>
                    <a:pt x="1416" y="8774"/>
                  </a:lnTo>
                  <a:lnTo>
                    <a:pt x="1510" y="8869"/>
                  </a:lnTo>
                  <a:lnTo>
                    <a:pt x="1699" y="8774"/>
                  </a:lnTo>
                  <a:lnTo>
                    <a:pt x="1793" y="8774"/>
                  </a:lnTo>
                  <a:lnTo>
                    <a:pt x="2265" y="8586"/>
                  </a:lnTo>
                  <a:lnTo>
                    <a:pt x="2642" y="8491"/>
                  </a:lnTo>
                  <a:lnTo>
                    <a:pt x="3397" y="8491"/>
                  </a:lnTo>
                  <a:lnTo>
                    <a:pt x="4152" y="8397"/>
                  </a:lnTo>
                  <a:lnTo>
                    <a:pt x="4623" y="8397"/>
                  </a:lnTo>
                  <a:lnTo>
                    <a:pt x="5001" y="8114"/>
                  </a:lnTo>
                  <a:lnTo>
                    <a:pt x="5001" y="8208"/>
                  </a:lnTo>
                  <a:lnTo>
                    <a:pt x="5284" y="8114"/>
                  </a:lnTo>
                  <a:lnTo>
                    <a:pt x="5850" y="7831"/>
                  </a:lnTo>
                  <a:lnTo>
                    <a:pt x="5944" y="7925"/>
                  </a:lnTo>
                  <a:lnTo>
                    <a:pt x="5850" y="8020"/>
                  </a:lnTo>
                  <a:lnTo>
                    <a:pt x="5850" y="8114"/>
                  </a:lnTo>
                  <a:lnTo>
                    <a:pt x="5944" y="8020"/>
                  </a:lnTo>
                  <a:lnTo>
                    <a:pt x="6416" y="7925"/>
                  </a:lnTo>
                  <a:lnTo>
                    <a:pt x="7170" y="7925"/>
                  </a:lnTo>
                  <a:lnTo>
                    <a:pt x="7170" y="8020"/>
                  </a:lnTo>
                  <a:lnTo>
                    <a:pt x="7076" y="8114"/>
                  </a:lnTo>
                  <a:lnTo>
                    <a:pt x="7265" y="8020"/>
                  </a:lnTo>
                  <a:lnTo>
                    <a:pt x="7359" y="7925"/>
                  </a:lnTo>
                  <a:lnTo>
                    <a:pt x="7359" y="7831"/>
                  </a:lnTo>
                  <a:lnTo>
                    <a:pt x="7548" y="8020"/>
                  </a:lnTo>
                  <a:lnTo>
                    <a:pt x="8397" y="7642"/>
                  </a:lnTo>
                  <a:lnTo>
                    <a:pt x="8963" y="7454"/>
                  </a:lnTo>
                  <a:lnTo>
                    <a:pt x="9151" y="7359"/>
                  </a:lnTo>
                  <a:lnTo>
                    <a:pt x="9246" y="7359"/>
                  </a:lnTo>
                  <a:lnTo>
                    <a:pt x="9151" y="7171"/>
                  </a:lnTo>
                  <a:lnTo>
                    <a:pt x="9246" y="7076"/>
                  </a:lnTo>
                  <a:lnTo>
                    <a:pt x="9340" y="7076"/>
                  </a:lnTo>
                  <a:lnTo>
                    <a:pt x="9340" y="7171"/>
                  </a:lnTo>
                  <a:lnTo>
                    <a:pt x="9434" y="7076"/>
                  </a:lnTo>
                  <a:lnTo>
                    <a:pt x="9529" y="7171"/>
                  </a:lnTo>
                  <a:lnTo>
                    <a:pt x="9434" y="7265"/>
                  </a:lnTo>
                  <a:lnTo>
                    <a:pt x="9340" y="7265"/>
                  </a:lnTo>
                  <a:lnTo>
                    <a:pt x="9340" y="7359"/>
                  </a:lnTo>
                  <a:lnTo>
                    <a:pt x="9717" y="7171"/>
                  </a:lnTo>
                  <a:lnTo>
                    <a:pt x="10095" y="7076"/>
                  </a:lnTo>
                  <a:lnTo>
                    <a:pt x="10095" y="7171"/>
                  </a:lnTo>
                  <a:lnTo>
                    <a:pt x="10001" y="7171"/>
                  </a:lnTo>
                  <a:lnTo>
                    <a:pt x="9906" y="7265"/>
                  </a:lnTo>
                  <a:lnTo>
                    <a:pt x="9906" y="7359"/>
                  </a:lnTo>
                  <a:lnTo>
                    <a:pt x="9623" y="7265"/>
                  </a:lnTo>
                  <a:lnTo>
                    <a:pt x="9717" y="7454"/>
                  </a:lnTo>
                  <a:lnTo>
                    <a:pt x="10850" y="7076"/>
                  </a:lnTo>
                  <a:lnTo>
                    <a:pt x="11038" y="7076"/>
                  </a:lnTo>
                  <a:lnTo>
                    <a:pt x="11133" y="7171"/>
                  </a:lnTo>
                  <a:lnTo>
                    <a:pt x="11321" y="7265"/>
                  </a:lnTo>
                  <a:lnTo>
                    <a:pt x="11416" y="7265"/>
                  </a:lnTo>
                  <a:lnTo>
                    <a:pt x="11604" y="7171"/>
                  </a:lnTo>
                  <a:lnTo>
                    <a:pt x="11793" y="6982"/>
                  </a:lnTo>
                  <a:lnTo>
                    <a:pt x="11887" y="6888"/>
                  </a:lnTo>
                  <a:lnTo>
                    <a:pt x="12170" y="6888"/>
                  </a:lnTo>
                  <a:lnTo>
                    <a:pt x="12076" y="7076"/>
                  </a:lnTo>
                  <a:lnTo>
                    <a:pt x="12265" y="7076"/>
                  </a:lnTo>
                  <a:lnTo>
                    <a:pt x="12359" y="6888"/>
                  </a:lnTo>
                  <a:lnTo>
                    <a:pt x="12548" y="6793"/>
                  </a:lnTo>
                  <a:lnTo>
                    <a:pt x="12736" y="6793"/>
                  </a:lnTo>
                  <a:lnTo>
                    <a:pt x="12453" y="6982"/>
                  </a:lnTo>
                  <a:lnTo>
                    <a:pt x="12925" y="6982"/>
                  </a:lnTo>
                  <a:lnTo>
                    <a:pt x="13491" y="6888"/>
                  </a:lnTo>
                  <a:lnTo>
                    <a:pt x="14434" y="6605"/>
                  </a:lnTo>
                  <a:lnTo>
                    <a:pt x="15849" y="6510"/>
                  </a:lnTo>
                  <a:lnTo>
                    <a:pt x="16510" y="6416"/>
                  </a:lnTo>
                  <a:lnTo>
                    <a:pt x="16982" y="6227"/>
                  </a:lnTo>
                  <a:lnTo>
                    <a:pt x="17831" y="6038"/>
                  </a:lnTo>
                  <a:lnTo>
                    <a:pt x="18680" y="6038"/>
                  </a:lnTo>
                  <a:lnTo>
                    <a:pt x="19057" y="5850"/>
                  </a:lnTo>
                  <a:lnTo>
                    <a:pt x="19340" y="5755"/>
                  </a:lnTo>
                  <a:lnTo>
                    <a:pt x="20472" y="5661"/>
                  </a:lnTo>
                  <a:lnTo>
                    <a:pt x="21604" y="5567"/>
                  </a:lnTo>
                  <a:lnTo>
                    <a:pt x="22736" y="5378"/>
                  </a:lnTo>
                  <a:lnTo>
                    <a:pt x="23774" y="5095"/>
                  </a:lnTo>
                  <a:lnTo>
                    <a:pt x="23774" y="5284"/>
                  </a:lnTo>
                  <a:lnTo>
                    <a:pt x="24151" y="5189"/>
                  </a:lnTo>
                  <a:lnTo>
                    <a:pt x="24246" y="5189"/>
                  </a:lnTo>
                  <a:lnTo>
                    <a:pt x="24246" y="5095"/>
                  </a:lnTo>
                  <a:lnTo>
                    <a:pt x="24623" y="5001"/>
                  </a:lnTo>
                  <a:lnTo>
                    <a:pt x="25000" y="5095"/>
                  </a:lnTo>
                  <a:lnTo>
                    <a:pt x="25378" y="5095"/>
                  </a:lnTo>
                  <a:lnTo>
                    <a:pt x="25755" y="4906"/>
                  </a:lnTo>
                  <a:lnTo>
                    <a:pt x="25755" y="5095"/>
                  </a:lnTo>
                  <a:lnTo>
                    <a:pt x="25849" y="5001"/>
                  </a:lnTo>
                  <a:lnTo>
                    <a:pt x="26132" y="4906"/>
                  </a:lnTo>
                  <a:lnTo>
                    <a:pt x="27264" y="4906"/>
                  </a:lnTo>
                  <a:lnTo>
                    <a:pt x="28491" y="4718"/>
                  </a:lnTo>
                  <a:lnTo>
                    <a:pt x="28302" y="4529"/>
                  </a:lnTo>
                  <a:lnTo>
                    <a:pt x="28491" y="4435"/>
                  </a:lnTo>
                  <a:lnTo>
                    <a:pt x="28585" y="4340"/>
                  </a:lnTo>
                  <a:lnTo>
                    <a:pt x="28774" y="4529"/>
                  </a:lnTo>
                  <a:lnTo>
                    <a:pt x="28679" y="4623"/>
                  </a:lnTo>
                  <a:lnTo>
                    <a:pt x="29717" y="4623"/>
                  </a:lnTo>
                  <a:lnTo>
                    <a:pt x="30189" y="4529"/>
                  </a:lnTo>
                  <a:lnTo>
                    <a:pt x="31510" y="4246"/>
                  </a:lnTo>
                  <a:lnTo>
                    <a:pt x="32076" y="4057"/>
                  </a:lnTo>
                  <a:lnTo>
                    <a:pt x="32547" y="3869"/>
                  </a:lnTo>
                  <a:lnTo>
                    <a:pt x="32642" y="3963"/>
                  </a:lnTo>
                  <a:lnTo>
                    <a:pt x="32830" y="4057"/>
                  </a:lnTo>
                  <a:lnTo>
                    <a:pt x="33019" y="4057"/>
                  </a:lnTo>
                  <a:lnTo>
                    <a:pt x="33679" y="3869"/>
                  </a:lnTo>
                  <a:lnTo>
                    <a:pt x="33962" y="3586"/>
                  </a:lnTo>
                  <a:lnTo>
                    <a:pt x="34623" y="3586"/>
                  </a:lnTo>
                  <a:lnTo>
                    <a:pt x="35660" y="3491"/>
                  </a:lnTo>
                  <a:lnTo>
                    <a:pt x="37170" y="3586"/>
                  </a:lnTo>
                  <a:lnTo>
                    <a:pt x="37547" y="3397"/>
                  </a:lnTo>
                  <a:lnTo>
                    <a:pt x="38019" y="3303"/>
                  </a:lnTo>
                  <a:lnTo>
                    <a:pt x="39151" y="3208"/>
                  </a:lnTo>
                  <a:lnTo>
                    <a:pt x="41038" y="3208"/>
                  </a:lnTo>
                  <a:lnTo>
                    <a:pt x="41038" y="3114"/>
                  </a:lnTo>
                  <a:lnTo>
                    <a:pt x="41226" y="3020"/>
                  </a:lnTo>
                  <a:lnTo>
                    <a:pt x="41981" y="2925"/>
                  </a:lnTo>
                  <a:lnTo>
                    <a:pt x="44811" y="2925"/>
                  </a:lnTo>
                  <a:lnTo>
                    <a:pt x="45000" y="2831"/>
                  </a:lnTo>
                  <a:lnTo>
                    <a:pt x="45189" y="2642"/>
                  </a:lnTo>
                  <a:lnTo>
                    <a:pt x="45283" y="2548"/>
                  </a:lnTo>
                  <a:lnTo>
                    <a:pt x="45566" y="2548"/>
                  </a:lnTo>
                  <a:lnTo>
                    <a:pt x="45472" y="2737"/>
                  </a:lnTo>
                  <a:lnTo>
                    <a:pt x="45472" y="2737"/>
                  </a:lnTo>
                  <a:lnTo>
                    <a:pt x="46132" y="2548"/>
                  </a:lnTo>
                  <a:lnTo>
                    <a:pt x="46887" y="2548"/>
                  </a:lnTo>
                  <a:lnTo>
                    <a:pt x="47547" y="2454"/>
                  </a:lnTo>
                  <a:lnTo>
                    <a:pt x="48207" y="2265"/>
                  </a:lnTo>
                  <a:lnTo>
                    <a:pt x="48302" y="2359"/>
                  </a:lnTo>
                  <a:lnTo>
                    <a:pt x="49434" y="2359"/>
                  </a:lnTo>
                  <a:lnTo>
                    <a:pt x="49717" y="2265"/>
                  </a:lnTo>
                  <a:lnTo>
                    <a:pt x="50094" y="2171"/>
                  </a:lnTo>
                  <a:lnTo>
                    <a:pt x="50755" y="2076"/>
                  </a:lnTo>
                  <a:lnTo>
                    <a:pt x="52170" y="1982"/>
                  </a:lnTo>
                  <a:lnTo>
                    <a:pt x="54056" y="1793"/>
                  </a:lnTo>
                  <a:lnTo>
                    <a:pt x="56132" y="1510"/>
                  </a:lnTo>
                  <a:lnTo>
                    <a:pt x="56037" y="1605"/>
                  </a:lnTo>
                  <a:lnTo>
                    <a:pt x="55943" y="1699"/>
                  </a:lnTo>
                  <a:lnTo>
                    <a:pt x="55754" y="1699"/>
                  </a:lnTo>
                  <a:lnTo>
                    <a:pt x="55471" y="1793"/>
                  </a:lnTo>
                  <a:lnTo>
                    <a:pt x="55377" y="1888"/>
                  </a:lnTo>
                  <a:lnTo>
                    <a:pt x="56415" y="1605"/>
                  </a:lnTo>
                  <a:lnTo>
                    <a:pt x="56887" y="1510"/>
                  </a:lnTo>
                  <a:lnTo>
                    <a:pt x="56981" y="1605"/>
                  </a:lnTo>
                  <a:lnTo>
                    <a:pt x="56887" y="1699"/>
                  </a:lnTo>
                  <a:lnTo>
                    <a:pt x="57358" y="1605"/>
                  </a:lnTo>
                  <a:lnTo>
                    <a:pt x="57736" y="1605"/>
                  </a:lnTo>
                  <a:lnTo>
                    <a:pt x="58207" y="1510"/>
                  </a:lnTo>
                  <a:lnTo>
                    <a:pt x="58679" y="1510"/>
                  </a:lnTo>
                  <a:lnTo>
                    <a:pt x="58773" y="1416"/>
                  </a:lnTo>
                  <a:lnTo>
                    <a:pt x="58868" y="1322"/>
                  </a:lnTo>
                  <a:lnTo>
                    <a:pt x="59056" y="1133"/>
                  </a:lnTo>
                  <a:lnTo>
                    <a:pt x="59151" y="1227"/>
                  </a:lnTo>
                  <a:lnTo>
                    <a:pt x="59339" y="1227"/>
                  </a:lnTo>
                  <a:lnTo>
                    <a:pt x="59434" y="1322"/>
                  </a:lnTo>
                  <a:lnTo>
                    <a:pt x="59339" y="1510"/>
                  </a:lnTo>
                  <a:lnTo>
                    <a:pt x="59811" y="1416"/>
                  </a:lnTo>
                  <a:lnTo>
                    <a:pt x="60000" y="1322"/>
                  </a:lnTo>
                  <a:lnTo>
                    <a:pt x="60094" y="1416"/>
                  </a:lnTo>
                  <a:lnTo>
                    <a:pt x="60377" y="1322"/>
                  </a:lnTo>
                  <a:lnTo>
                    <a:pt x="60660" y="1227"/>
                  </a:lnTo>
                  <a:lnTo>
                    <a:pt x="61320" y="1133"/>
                  </a:lnTo>
                  <a:lnTo>
                    <a:pt x="61981" y="1227"/>
                  </a:lnTo>
                  <a:lnTo>
                    <a:pt x="62641" y="1227"/>
                  </a:lnTo>
                  <a:lnTo>
                    <a:pt x="62547" y="1133"/>
                  </a:lnTo>
                  <a:lnTo>
                    <a:pt x="63207" y="1039"/>
                  </a:lnTo>
                  <a:lnTo>
                    <a:pt x="63019" y="1133"/>
                  </a:lnTo>
                  <a:lnTo>
                    <a:pt x="63585" y="1133"/>
                  </a:lnTo>
                  <a:lnTo>
                    <a:pt x="63302" y="1039"/>
                  </a:lnTo>
                  <a:lnTo>
                    <a:pt x="63773" y="850"/>
                  </a:lnTo>
                  <a:lnTo>
                    <a:pt x="64151" y="756"/>
                  </a:lnTo>
                  <a:lnTo>
                    <a:pt x="64434" y="850"/>
                  </a:lnTo>
                  <a:lnTo>
                    <a:pt x="64434" y="1133"/>
                  </a:lnTo>
                  <a:lnTo>
                    <a:pt x="65283" y="850"/>
                  </a:lnTo>
                  <a:lnTo>
                    <a:pt x="65283" y="944"/>
                  </a:lnTo>
                  <a:lnTo>
                    <a:pt x="65471" y="944"/>
                  </a:lnTo>
                  <a:lnTo>
                    <a:pt x="65566" y="850"/>
                  </a:lnTo>
                  <a:lnTo>
                    <a:pt x="65754" y="944"/>
                  </a:lnTo>
                  <a:lnTo>
                    <a:pt x="66132" y="850"/>
                  </a:lnTo>
                  <a:lnTo>
                    <a:pt x="66981" y="850"/>
                  </a:lnTo>
                  <a:lnTo>
                    <a:pt x="66981" y="944"/>
                  </a:lnTo>
                  <a:lnTo>
                    <a:pt x="66886" y="1039"/>
                  </a:lnTo>
                  <a:lnTo>
                    <a:pt x="66792" y="1039"/>
                  </a:lnTo>
                  <a:lnTo>
                    <a:pt x="66792" y="1133"/>
                  </a:lnTo>
                  <a:lnTo>
                    <a:pt x="67641" y="944"/>
                  </a:lnTo>
                  <a:lnTo>
                    <a:pt x="68113" y="850"/>
                  </a:lnTo>
                  <a:lnTo>
                    <a:pt x="68584" y="850"/>
                  </a:lnTo>
                  <a:lnTo>
                    <a:pt x="68773" y="944"/>
                  </a:lnTo>
                  <a:lnTo>
                    <a:pt x="68962" y="944"/>
                  </a:lnTo>
                  <a:lnTo>
                    <a:pt x="69150" y="850"/>
                  </a:lnTo>
                  <a:lnTo>
                    <a:pt x="70849" y="944"/>
                  </a:lnTo>
                  <a:lnTo>
                    <a:pt x="71509" y="850"/>
                  </a:lnTo>
                  <a:lnTo>
                    <a:pt x="72169" y="756"/>
                  </a:lnTo>
                  <a:lnTo>
                    <a:pt x="73207" y="756"/>
                  </a:lnTo>
                  <a:lnTo>
                    <a:pt x="73584" y="944"/>
                  </a:lnTo>
                  <a:lnTo>
                    <a:pt x="73962" y="944"/>
                  </a:lnTo>
                  <a:lnTo>
                    <a:pt x="73773" y="756"/>
                  </a:lnTo>
                  <a:lnTo>
                    <a:pt x="74056" y="567"/>
                  </a:lnTo>
                  <a:lnTo>
                    <a:pt x="74150" y="567"/>
                  </a:lnTo>
                  <a:lnTo>
                    <a:pt x="74150" y="756"/>
                  </a:lnTo>
                  <a:lnTo>
                    <a:pt x="74339" y="850"/>
                  </a:lnTo>
                  <a:lnTo>
                    <a:pt x="74433" y="756"/>
                  </a:lnTo>
                  <a:lnTo>
                    <a:pt x="74716" y="661"/>
                  </a:lnTo>
                  <a:lnTo>
                    <a:pt x="75188" y="661"/>
                  </a:lnTo>
                  <a:lnTo>
                    <a:pt x="75188" y="756"/>
                  </a:lnTo>
                  <a:lnTo>
                    <a:pt x="74999" y="850"/>
                  </a:lnTo>
                  <a:lnTo>
                    <a:pt x="75377" y="756"/>
                  </a:lnTo>
                  <a:lnTo>
                    <a:pt x="75754" y="756"/>
                  </a:lnTo>
                  <a:lnTo>
                    <a:pt x="75471" y="850"/>
                  </a:lnTo>
                  <a:lnTo>
                    <a:pt x="75565" y="944"/>
                  </a:lnTo>
                  <a:lnTo>
                    <a:pt x="76226" y="1039"/>
                  </a:lnTo>
                  <a:lnTo>
                    <a:pt x="76320" y="850"/>
                  </a:lnTo>
                  <a:lnTo>
                    <a:pt x="76509" y="850"/>
                  </a:lnTo>
                  <a:lnTo>
                    <a:pt x="76792" y="756"/>
                  </a:lnTo>
                  <a:lnTo>
                    <a:pt x="77075" y="661"/>
                  </a:lnTo>
                  <a:lnTo>
                    <a:pt x="76886" y="850"/>
                  </a:lnTo>
                  <a:lnTo>
                    <a:pt x="76981" y="944"/>
                  </a:lnTo>
                  <a:lnTo>
                    <a:pt x="77264" y="1039"/>
                  </a:lnTo>
                  <a:lnTo>
                    <a:pt x="77547" y="1133"/>
                  </a:lnTo>
                  <a:lnTo>
                    <a:pt x="77924" y="1227"/>
                  </a:lnTo>
                  <a:lnTo>
                    <a:pt x="78018" y="1133"/>
                  </a:lnTo>
                  <a:lnTo>
                    <a:pt x="77924" y="1039"/>
                  </a:lnTo>
                  <a:lnTo>
                    <a:pt x="78207" y="944"/>
                  </a:lnTo>
                  <a:lnTo>
                    <a:pt x="78490" y="1039"/>
                  </a:lnTo>
                  <a:lnTo>
                    <a:pt x="78773" y="1039"/>
                  </a:lnTo>
                  <a:lnTo>
                    <a:pt x="79056" y="1133"/>
                  </a:lnTo>
                  <a:lnTo>
                    <a:pt x="79716" y="944"/>
                  </a:lnTo>
                  <a:lnTo>
                    <a:pt x="80282" y="756"/>
                  </a:lnTo>
                  <a:lnTo>
                    <a:pt x="80282" y="850"/>
                  </a:lnTo>
                  <a:lnTo>
                    <a:pt x="80188" y="944"/>
                  </a:lnTo>
                  <a:lnTo>
                    <a:pt x="80848" y="1039"/>
                  </a:lnTo>
                  <a:lnTo>
                    <a:pt x="81131" y="1039"/>
                  </a:lnTo>
                  <a:lnTo>
                    <a:pt x="81131" y="1133"/>
                  </a:lnTo>
                  <a:lnTo>
                    <a:pt x="81037" y="1227"/>
                  </a:lnTo>
                  <a:lnTo>
                    <a:pt x="81697" y="1039"/>
                  </a:lnTo>
                  <a:lnTo>
                    <a:pt x="81886" y="944"/>
                  </a:lnTo>
                  <a:lnTo>
                    <a:pt x="81792" y="850"/>
                  </a:lnTo>
                  <a:lnTo>
                    <a:pt x="81414" y="850"/>
                  </a:lnTo>
                  <a:lnTo>
                    <a:pt x="80943" y="944"/>
                  </a:lnTo>
                  <a:lnTo>
                    <a:pt x="81037" y="756"/>
                  </a:lnTo>
                  <a:lnTo>
                    <a:pt x="80754" y="944"/>
                  </a:lnTo>
                  <a:lnTo>
                    <a:pt x="80660" y="756"/>
                  </a:lnTo>
                  <a:lnTo>
                    <a:pt x="80754" y="661"/>
                  </a:lnTo>
                  <a:lnTo>
                    <a:pt x="80188" y="661"/>
                  </a:lnTo>
                  <a:lnTo>
                    <a:pt x="80188" y="567"/>
                  </a:lnTo>
                  <a:lnTo>
                    <a:pt x="80282" y="567"/>
                  </a:lnTo>
                  <a:lnTo>
                    <a:pt x="79528" y="473"/>
                  </a:lnTo>
                  <a:lnTo>
                    <a:pt x="79339" y="567"/>
                  </a:lnTo>
                  <a:lnTo>
                    <a:pt x="79245" y="567"/>
                  </a:lnTo>
                  <a:lnTo>
                    <a:pt x="79245" y="661"/>
                  </a:lnTo>
                  <a:lnTo>
                    <a:pt x="79056" y="850"/>
                  </a:lnTo>
                  <a:lnTo>
                    <a:pt x="78867" y="378"/>
                  </a:lnTo>
                  <a:lnTo>
                    <a:pt x="78679" y="473"/>
                  </a:lnTo>
                  <a:lnTo>
                    <a:pt x="78396" y="567"/>
                  </a:lnTo>
                  <a:lnTo>
                    <a:pt x="78018" y="661"/>
                  </a:lnTo>
                  <a:lnTo>
                    <a:pt x="77924" y="661"/>
                  </a:lnTo>
                  <a:lnTo>
                    <a:pt x="77830" y="567"/>
                  </a:lnTo>
                  <a:lnTo>
                    <a:pt x="77075" y="567"/>
                  </a:lnTo>
                  <a:lnTo>
                    <a:pt x="77264" y="473"/>
                  </a:lnTo>
                  <a:lnTo>
                    <a:pt x="77169" y="284"/>
                  </a:lnTo>
                  <a:lnTo>
                    <a:pt x="76981" y="378"/>
                  </a:lnTo>
                  <a:lnTo>
                    <a:pt x="76792" y="473"/>
                  </a:lnTo>
                  <a:lnTo>
                    <a:pt x="76037" y="473"/>
                  </a:lnTo>
                  <a:lnTo>
                    <a:pt x="74716" y="190"/>
                  </a:lnTo>
                  <a:lnTo>
                    <a:pt x="74433" y="378"/>
                  </a:lnTo>
                  <a:lnTo>
                    <a:pt x="74056" y="378"/>
                  </a:lnTo>
                  <a:lnTo>
                    <a:pt x="74150" y="190"/>
                  </a:lnTo>
                  <a:lnTo>
                    <a:pt x="74056" y="190"/>
                  </a:lnTo>
                  <a:lnTo>
                    <a:pt x="73773" y="284"/>
                  </a:lnTo>
                  <a:lnTo>
                    <a:pt x="73773" y="95"/>
                  </a:lnTo>
                  <a:lnTo>
                    <a:pt x="73301" y="190"/>
                  </a:lnTo>
                  <a:lnTo>
                    <a:pt x="72830" y="190"/>
                  </a:lnTo>
                  <a:lnTo>
                    <a:pt x="72830" y="378"/>
                  </a:lnTo>
                  <a:lnTo>
                    <a:pt x="72924" y="473"/>
                  </a:lnTo>
                  <a:lnTo>
                    <a:pt x="72924" y="567"/>
                  </a:lnTo>
                  <a:lnTo>
                    <a:pt x="72735" y="661"/>
                  </a:lnTo>
                  <a:lnTo>
                    <a:pt x="72735" y="567"/>
                  </a:lnTo>
                  <a:lnTo>
                    <a:pt x="72547" y="473"/>
                  </a:lnTo>
                  <a:lnTo>
                    <a:pt x="72452" y="378"/>
                  </a:lnTo>
                  <a:lnTo>
                    <a:pt x="72641" y="284"/>
                  </a:lnTo>
                  <a:lnTo>
                    <a:pt x="71603" y="284"/>
                  </a:lnTo>
                  <a:lnTo>
                    <a:pt x="70849" y="190"/>
                  </a:lnTo>
                  <a:lnTo>
                    <a:pt x="70660" y="284"/>
                  </a:lnTo>
                  <a:lnTo>
                    <a:pt x="69905" y="473"/>
                  </a:lnTo>
                  <a:lnTo>
                    <a:pt x="69056" y="473"/>
                  </a:lnTo>
                  <a:lnTo>
                    <a:pt x="68207" y="378"/>
                  </a:lnTo>
                  <a:lnTo>
                    <a:pt x="67547" y="284"/>
                  </a:lnTo>
                  <a:lnTo>
                    <a:pt x="67641" y="190"/>
                  </a:lnTo>
                  <a:lnTo>
                    <a:pt x="67735" y="190"/>
                  </a:lnTo>
                  <a:lnTo>
                    <a:pt x="67169" y="95"/>
                  </a:lnTo>
                  <a:lnTo>
                    <a:pt x="66698" y="95"/>
                  </a:lnTo>
                  <a:lnTo>
                    <a:pt x="66886" y="190"/>
                  </a:lnTo>
                  <a:lnTo>
                    <a:pt x="65283" y="190"/>
                  </a:lnTo>
                  <a:lnTo>
                    <a:pt x="64905" y="95"/>
                  </a:lnTo>
                  <a:lnTo>
                    <a:pt x="64905" y="190"/>
                  </a:lnTo>
                  <a:lnTo>
                    <a:pt x="65000" y="190"/>
                  </a:lnTo>
                  <a:lnTo>
                    <a:pt x="65094" y="284"/>
                  </a:lnTo>
                  <a:lnTo>
                    <a:pt x="65094" y="378"/>
                  </a:lnTo>
                  <a:lnTo>
                    <a:pt x="64528" y="284"/>
                  </a:lnTo>
                  <a:lnTo>
                    <a:pt x="63962" y="190"/>
                  </a:lnTo>
                  <a:lnTo>
                    <a:pt x="63773" y="284"/>
                  </a:lnTo>
                  <a:lnTo>
                    <a:pt x="63585" y="473"/>
                  </a:lnTo>
                  <a:lnTo>
                    <a:pt x="63396" y="567"/>
                  </a:lnTo>
                  <a:lnTo>
                    <a:pt x="63302" y="567"/>
                  </a:lnTo>
                  <a:lnTo>
                    <a:pt x="63207" y="473"/>
                  </a:lnTo>
                  <a:lnTo>
                    <a:pt x="63207" y="284"/>
                  </a:lnTo>
                  <a:lnTo>
                    <a:pt x="63396" y="284"/>
                  </a:lnTo>
                  <a:lnTo>
                    <a:pt x="63490" y="190"/>
                  </a:lnTo>
                  <a:lnTo>
                    <a:pt x="63113" y="190"/>
                  </a:lnTo>
                  <a:lnTo>
                    <a:pt x="61981" y="284"/>
                  </a:lnTo>
                  <a:lnTo>
                    <a:pt x="61320" y="284"/>
                  </a:lnTo>
                  <a:lnTo>
                    <a:pt x="61226" y="190"/>
                  </a:lnTo>
                  <a:lnTo>
                    <a:pt x="61320" y="95"/>
                  </a:lnTo>
                  <a:lnTo>
                    <a:pt x="60849" y="190"/>
                  </a:lnTo>
                  <a:lnTo>
                    <a:pt x="60547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29;p46"/>
            <p:cNvSpPr/>
            <p:nvPr/>
          </p:nvSpPr>
          <p:spPr>
            <a:xfrm>
              <a:off x="2202700" y="1204225"/>
              <a:ext cx="176900" cy="176900"/>
            </a:xfrm>
            <a:custGeom>
              <a:avLst/>
              <a:gdLst/>
              <a:ahLst/>
              <a:cxnLst/>
              <a:rect l="l" t="t" r="r" b="b"/>
              <a:pathLst>
                <a:path w="7076" h="7076" extrusionOk="0">
                  <a:moveTo>
                    <a:pt x="2548" y="1132"/>
                  </a:moveTo>
                  <a:lnTo>
                    <a:pt x="2548" y="1132"/>
                  </a:lnTo>
                  <a:lnTo>
                    <a:pt x="2548" y="1132"/>
                  </a:lnTo>
                  <a:close/>
                  <a:moveTo>
                    <a:pt x="2170" y="1132"/>
                  </a:moveTo>
                  <a:lnTo>
                    <a:pt x="2170" y="1227"/>
                  </a:lnTo>
                  <a:lnTo>
                    <a:pt x="2265" y="1132"/>
                  </a:lnTo>
                  <a:close/>
                  <a:moveTo>
                    <a:pt x="2076" y="1227"/>
                  </a:moveTo>
                  <a:lnTo>
                    <a:pt x="2076" y="1227"/>
                  </a:lnTo>
                  <a:lnTo>
                    <a:pt x="2076" y="1227"/>
                  </a:lnTo>
                  <a:close/>
                  <a:moveTo>
                    <a:pt x="472" y="1604"/>
                  </a:moveTo>
                  <a:lnTo>
                    <a:pt x="378" y="1698"/>
                  </a:lnTo>
                  <a:lnTo>
                    <a:pt x="472" y="1651"/>
                  </a:lnTo>
                  <a:lnTo>
                    <a:pt x="472" y="1651"/>
                  </a:lnTo>
                  <a:lnTo>
                    <a:pt x="472" y="1604"/>
                  </a:lnTo>
                  <a:close/>
                  <a:moveTo>
                    <a:pt x="567" y="1604"/>
                  </a:moveTo>
                  <a:lnTo>
                    <a:pt x="472" y="1651"/>
                  </a:lnTo>
                  <a:lnTo>
                    <a:pt x="472" y="1651"/>
                  </a:lnTo>
                  <a:lnTo>
                    <a:pt x="472" y="1698"/>
                  </a:lnTo>
                  <a:lnTo>
                    <a:pt x="567" y="1604"/>
                  </a:lnTo>
                  <a:close/>
                  <a:moveTo>
                    <a:pt x="6038" y="3680"/>
                  </a:moveTo>
                  <a:lnTo>
                    <a:pt x="6015" y="3703"/>
                  </a:lnTo>
                  <a:lnTo>
                    <a:pt x="6015" y="3703"/>
                  </a:lnTo>
                  <a:lnTo>
                    <a:pt x="6227" y="3774"/>
                  </a:lnTo>
                  <a:lnTo>
                    <a:pt x="6038" y="3680"/>
                  </a:lnTo>
                  <a:close/>
                  <a:moveTo>
                    <a:pt x="850" y="0"/>
                  </a:moveTo>
                  <a:lnTo>
                    <a:pt x="378" y="378"/>
                  </a:lnTo>
                  <a:lnTo>
                    <a:pt x="1" y="755"/>
                  </a:lnTo>
                  <a:lnTo>
                    <a:pt x="95" y="849"/>
                  </a:lnTo>
                  <a:lnTo>
                    <a:pt x="189" y="1038"/>
                  </a:lnTo>
                  <a:lnTo>
                    <a:pt x="284" y="1132"/>
                  </a:lnTo>
                  <a:lnTo>
                    <a:pt x="378" y="1227"/>
                  </a:lnTo>
                  <a:lnTo>
                    <a:pt x="472" y="1227"/>
                  </a:lnTo>
                  <a:lnTo>
                    <a:pt x="755" y="1132"/>
                  </a:lnTo>
                  <a:lnTo>
                    <a:pt x="755" y="1132"/>
                  </a:lnTo>
                  <a:lnTo>
                    <a:pt x="472" y="1415"/>
                  </a:lnTo>
                  <a:lnTo>
                    <a:pt x="661" y="1415"/>
                  </a:lnTo>
                  <a:lnTo>
                    <a:pt x="567" y="1604"/>
                  </a:lnTo>
                  <a:lnTo>
                    <a:pt x="567" y="1604"/>
                  </a:lnTo>
                  <a:lnTo>
                    <a:pt x="1227" y="1415"/>
                  </a:lnTo>
                  <a:lnTo>
                    <a:pt x="1038" y="1604"/>
                  </a:lnTo>
                  <a:lnTo>
                    <a:pt x="850" y="1887"/>
                  </a:lnTo>
                  <a:lnTo>
                    <a:pt x="1321" y="2264"/>
                  </a:lnTo>
                  <a:lnTo>
                    <a:pt x="2548" y="3114"/>
                  </a:lnTo>
                  <a:lnTo>
                    <a:pt x="3963" y="4057"/>
                  </a:lnTo>
                  <a:lnTo>
                    <a:pt x="4529" y="4340"/>
                  </a:lnTo>
                  <a:lnTo>
                    <a:pt x="4812" y="4340"/>
                  </a:lnTo>
                  <a:lnTo>
                    <a:pt x="4718" y="4434"/>
                  </a:lnTo>
                  <a:lnTo>
                    <a:pt x="4718" y="4529"/>
                  </a:lnTo>
                  <a:lnTo>
                    <a:pt x="5001" y="4717"/>
                  </a:lnTo>
                  <a:lnTo>
                    <a:pt x="5001" y="4717"/>
                  </a:lnTo>
                  <a:lnTo>
                    <a:pt x="4812" y="4623"/>
                  </a:lnTo>
                  <a:lnTo>
                    <a:pt x="4906" y="4812"/>
                  </a:lnTo>
                  <a:lnTo>
                    <a:pt x="5189" y="5000"/>
                  </a:lnTo>
                  <a:lnTo>
                    <a:pt x="5189" y="5000"/>
                  </a:lnTo>
                  <a:lnTo>
                    <a:pt x="5001" y="4906"/>
                  </a:lnTo>
                  <a:lnTo>
                    <a:pt x="4718" y="4812"/>
                  </a:lnTo>
                  <a:lnTo>
                    <a:pt x="4812" y="4812"/>
                  </a:lnTo>
                  <a:lnTo>
                    <a:pt x="4623" y="4717"/>
                  </a:lnTo>
                  <a:lnTo>
                    <a:pt x="4246" y="4717"/>
                  </a:lnTo>
                  <a:lnTo>
                    <a:pt x="4246" y="4623"/>
                  </a:lnTo>
                  <a:lnTo>
                    <a:pt x="4057" y="4812"/>
                  </a:lnTo>
                  <a:lnTo>
                    <a:pt x="3963" y="5095"/>
                  </a:lnTo>
                  <a:lnTo>
                    <a:pt x="4151" y="4906"/>
                  </a:lnTo>
                  <a:lnTo>
                    <a:pt x="4623" y="4906"/>
                  </a:lnTo>
                  <a:lnTo>
                    <a:pt x="4529" y="5000"/>
                  </a:lnTo>
                  <a:lnTo>
                    <a:pt x="4529" y="5189"/>
                  </a:lnTo>
                  <a:lnTo>
                    <a:pt x="4623" y="5378"/>
                  </a:lnTo>
                  <a:lnTo>
                    <a:pt x="4340" y="5472"/>
                  </a:lnTo>
                  <a:lnTo>
                    <a:pt x="3963" y="5755"/>
                  </a:lnTo>
                  <a:lnTo>
                    <a:pt x="3585" y="6132"/>
                  </a:lnTo>
                  <a:lnTo>
                    <a:pt x="3491" y="6321"/>
                  </a:lnTo>
                  <a:lnTo>
                    <a:pt x="3491" y="6510"/>
                  </a:lnTo>
                  <a:lnTo>
                    <a:pt x="3302" y="6415"/>
                  </a:lnTo>
                  <a:lnTo>
                    <a:pt x="3208" y="6321"/>
                  </a:lnTo>
                  <a:lnTo>
                    <a:pt x="3114" y="6415"/>
                  </a:lnTo>
                  <a:lnTo>
                    <a:pt x="3019" y="6604"/>
                  </a:lnTo>
                  <a:lnTo>
                    <a:pt x="3019" y="6793"/>
                  </a:lnTo>
                  <a:lnTo>
                    <a:pt x="3302" y="6981"/>
                  </a:lnTo>
                  <a:lnTo>
                    <a:pt x="3397" y="6981"/>
                  </a:lnTo>
                  <a:lnTo>
                    <a:pt x="3585" y="6887"/>
                  </a:lnTo>
                  <a:lnTo>
                    <a:pt x="3680" y="6604"/>
                  </a:lnTo>
                  <a:lnTo>
                    <a:pt x="3680" y="6227"/>
                  </a:lnTo>
                  <a:lnTo>
                    <a:pt x="3868" y="6415"/>
                  </a:lnTo>
                  <a:lnTo>
                    <a:pt x="4151" y="6604"/>
                  </a:lnTo>
                  <a:lnTo>
                    <a:pt x="4246" y="6510"/>
                  </a:lnTo>
                  <a:lnTo>
                    <a:pt x="4529" y="6227"/>
                  </a:lnTo>
                  <a:lnTo>
                    <a:pt x="4718" y="5849"/>
                  </a:lnTo>
                  <a:lnTo>
                    <a:pt x="4812" y="5566"/>
                  </a:lnTo>
                  <a:lnTo>
                    <a:pt x="5284" y="5661"/>
                  </a:lnTo>
                  <a:lnTo>
                    <a:pt x="5661" y="5849"/>
                  </a:lnTo>
                  <a:lnTo>
                    <a:pt x="5661" y="5661"/>
                  </a:lnTo>
                  <a:lnTo>
                    <a:pt x="5755" y="5566"/>
                  </a:lnTo>
                  <a:lnTo>
                    <a:pt x="5944" y="5283"/>
                  </a:lnTo>
                  <a:lnTo>
                    <a:pt x="5944" y="5095"/>
                  </a:lnTo>
                  <a:lnTo>
                    <a:pt x="5755" y="5000"/>
                  </a:lnTo>
                  <a:lnTo>
                    <a:pt x="6133" y="5000"/>
                  </a:lnTo>
                  <a:lnTo>
                    <a:pt x="6416" y="4906"/>
                  </a:lnTo>
                  <a:lnTo>
                    <a:pt x="6793" y="4529"/>
                  </a:lnTo>
                  <a:lnTo>
                    <a:pt x="6699" y="4529"/>
                  </a:lnTo>
                  <a:lnTo>
                    <a:pt x="6416" y="4434"/>
                  </a:lnTo>
                  <a:lnTo>
                    <a:pt x="6227" y="4434"/>
                  </a:lnTo>
                  <a:lnTo>
                    <a:pt x="6887" y="4340"/>
                  </a:lnTo>
                  <a:lnTo>
                    <a:pt x="7076" y="4246"/>
                  </a:lnTo>
                  <a:lnTo>
                    <a:pt x="6982" y="4246"/>
                  </a:lnTo>
                  <a:lnTo>
                    <a:pt x="6604" y="4151"/>
                  </a:lnTo>
                  <a:lnTo>
                    <a:pt x="6321" y="4151"/>
                  </a:lnTo>
                  <a:lnTo>
                    <a:pt x="6699" y="4057"/>
                  </a:lnTo>
                  <a:lnTo>
                    <a:pt x="6793" y="3963"/>
                  </a:lnTo>
                  <a:lnTo>
                    <a:pt x="5850" y="3963"/>
                  </a:lnTo>
                  <a:lnTo>
                    <a:pt x="5944" y="3868"/>
                  </a:lnTo>
                  <a:lnTo>
                    <a:pt x="5944" y="3774"/>
                  </a:lnTo>
                  <a:lnTo>
                    <a:pt x="6015" y="3703"/>
                  </a:lnTo>
                  <a:lnTo>
                    <a:pt x="6015" y="3703"/>
                  </a:lnTo>
                  <a:lnTo>
                    <a:pt x="5944" y="3680"/>
                  </a:lnTo>
                  <a:lnTo>
                    <a:pt x="5472" y="3680"/>
                  </a:lnTo>
                  <a:lnTo>
                    <a:pt x="5284" y="3585"/>
                  </a:lnTo>
                  <a:lnTo>
                    <a:pt x="5095" y="3397"/>
                  </a:lnTo>
                  <a:lnTo>
                    <a:pt x="5001" y="3019"/>
                  </a:lnTo>
                  <a:lnTo>
                    <a:pt x="5001" y="2736"/>
                  </a:lnTo>
                  <a:lnTo>
                    <a:pt x="4529" y="2642"/>
                  </a:lnTo>
                  <a:lnTo>
                    <a:pt x="3491" y="2264"/>
                  </a:lnTo>
                  <a:lnTo>
                    <a:pt x="2925" y="1981"/>
                  </a:lnTo>
                  <a:lnTo>
                    <a:pt x="2548" y="1698"/>
                  </a:lnTo>
                  <a:lnTo>
                    <a:pt x="2359" y="1415"/>
                  </a:lnTo>
                  <a:lnTo>
                    <a:pt x="2359" y="1321"/>
                  </a:lnTo>
                  <a:lnTo>
                    <a:pt x="2548" y="1132"/>
                  </a:lnTo>
                  <a:lnTo>
                    <a:pt x="2265" y="1321"/>
                  </a:lnTo>
                  <a:lnTo>
                    <a:pt x="2170" y="1321"/>
                  </a:lnTo>
                  <a:lnTo>
                    <a:pt x="2170" y="1227"/>
                  </a:lnTo>
                  <a:lnTo>
                    <a:pt x="2076" y="1321"/>
                  </a:lnTo>
                  <a:lnTo>
                    <a:pt x="2076" y="1227"/>
                  </a:lnTo>
                  <a:lnTo>
                    <a:pt x="1887" y="1510"/>
                  </a:lnTo>
                  <a:lnTo>
                    <a:pt x="1887" y="1321"/>
                  </a:lnTo>
                  <a:lnTo>
                    <a:pt x="1793" y="1132"/>
                  </a:lnTo>
                  <a:lnTo>
                    <a:pt x="1321" y="849"/>
                  </a:lnTo>
                  <a:lnTo>
                    <a:pt x="1133" y="661"/>
                  </a:lnTo>
                  <a:lnTo>
                    <a:pt x="944" y="472"/>
                  </a:lnTo>
                  <a:lnTo>
                    <a:pt x="850" y="283"/>
                  </a:lnTo>
                  <a:lnTo>
                    <a:pt x="850" y="0"/>
                  </a:lnTo>
                  <a:close/>
                  <a:moveTo>
                    <a:pt x="2642" y="6793"/>
                  </a:moveTo>
                  <a:lnTo>
                    <a:pt x="2642" y="6981"/>
                  </a:lnTo>
                  <a:lnTo>
                    <a:pt x="3019" y="7076"/>
                  </a:lnTo>
                  <a:lnTo>
                    <a:pt x="2736" y="6887"/>
                  </a:lnTo>
                  <a:lnTo>
                    <a:pt x="2642" y="6793"/>
                  </a:lnTo>
                  <a:close/>
                  <a:moveTo>
                    <a:pt x="3019" y="6793"/>
                  </a:moveTo>
                  <a:lnTo>
                    <a:pt x="3019" y="7076"/>
                  </a:lnTo>
                  <a:lnTo>
                    <a:pt x="3114" y="7076"/>
                  </a:lnTo>
                  <a:lnTo>
                    <a:pt x="3019" y="67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47;p11"/>
          <p:cNvSpPr txBox="1">
            <a:spLocks/>
          </p:cNvSpPr>
          <p:nvPr/>
        </p:nvSpPr>
        <p:spPr>
          <a:xfrm>
            <a:off x="353711" y="1201765"/>
            <a:ext cx="1652372" cy="1196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>
              <a:buSzPct val="150000"/>
            </a:pPr>
            <a:r>
              <a:rPr lang="en-US" sz="1800" smtClean="0">
                <a:latin typeface="SVN-Aleo" panose="020F0502020204030203" pitchFamily="34" charset="0"/>
              </a:rPr>
              <a:t>Gameflow điều khiển nhân vật</a:t>
            </a:r>
          </a:p>
          <a:p>
            <a:pPr algn="l">
              <a:buSzPct val="150000"/>
            </a:pPr>
            <a:endParaRPr lang="en-US" sz="1800" smtClean="0">
              <a:latin typeface="SVN-Aleo" panose="020F0502020204030203" pitchFamily="34" charset="0"/>
            </a:endParaRPr>
          </a:p>
          <a:p>
            <a:pPr marL="342900" indent="-342900" algn="l">
              <a:buSzPct val="150000"/>
              <a:buFont typeface="Arial" panose="020B0604020202020204" pitchFamily="34" charset="0"/>
              <a:buChar char="•"/>
            </a:pPr>
            <a:endParaRPr lang="en-US" sz="1800">
              <a:latin typeface="SVN-Aleo" panose="020F0502020204030203" pitchFamily="34" charset="0"/>
            </a:endParaRPr>
          </a:p>
          <a:p>
            <a:pPr marL="457200" indent="-457200" algn="l">
              <a:buAutoNum type="arabicPeriod"/>
            </a:pPr>
            <a:endParaRPr lang="en-US" sz="2400" smtClean="0"/>
          </a:p>
        </p:txBody>
      </p:sp>
      <p:sp>
        <p:nvSpPr>
          <p:cNvPr id="10" name="TextBox 9"/>
          <p:cNvSpPr txBox="1"/>
          <p:nvPr/>
        </p:nvSpPr>
        <p:spPr>
          <a:xfrm>
            <a:off x="8822736" y="483572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9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636" y="673272"/>
            <a:ext cx="5723936" cy="435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3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D1D8DF"/>
      </a:dk2>
      <a:lt2>
        <a:srgbClr val="4F565C"/>
      </a:lt2>
      <a:accent1>
        <a:srgbClr val="71AEF0"/>
      </a:accent1>
      <a:accent2>
        <a:srgbClr val="88E6DC"/>
      </a:accent2>
      <a:accent3>
        <a:srgbClr val="A6D145"/>
      </a:accent3>
      <a:accent4>
        <a:srgbClr val="FFE000"/>
      </a:accent4>
      <a:accent5>
        <a:srgbClr val="FC765C"/>
      </a:accent5>
      <a:accent6>
        <a:srgbClr val="A693C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211</Words>
  <Application>Microsoft Office PowerPoint</Application>
  <PresentationFormat>On-screen Show (16:9)</PresentationFormat>
  <Paragraphs>94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Walter Turncoat</vt:lpstr>
      <vt:lpstr>SVN-Aleo</vt:lpstr>
      <vt:lpstr>Arial</vt:lpstr>
      <vt:lpstr>Sniglet</vt:lpstr>
      <vt:lpstr>Ursula template</vt:lpstr>
      <vt:lpstr>TRƯỜNG ĐẠI HỌC THỦY LỢI</vt:lpstr>
      <vt:lpstr>Trò chơi Crossy Road sử dụng Unity</vt:lpstr>
      <vt:lpstr>Các nội dung chính</vt:lpstr>
      <vt:lpstr>1.  Giới thiệu đề tài</vt:lpstr>
      <vt:lpstr>Chương 1: Giới thiệu đề tài</vt:lpstr>
      <vt:lpstr>2.  Phân tích thiết kế hệ thống</vt:lpstr>
      <vt:lpstr>Chương 2: Phân tích thiết kế hệ thống </vt:lpstr>
      <vt:lpstr>Chương 2: Phân tích thiết kế hệ thống </vt:lpstr>
      <vt:lpstr>Chương 2: Phân tích thiết kế hệ thống </vt:lpstr>
      <vt:lpstr>Chương 2: Phân tích thiết kế hệ thống </vt:lpstr>
      <vt:lpstr>3.  Demo gameplay</vt:lpstr>
      <vt:lpstr>Chương 3: Demo gameplay</vt:lpstr>
      <vt:lpstr>Chương 3: Demo gameplay</vt:lpstr>
      <vt:lpstr>4.  Kết luận và hướng phát triển</vt:lpstr>
      <vt:lpstr>Chương 4: Kết luận và hướng phát triển</vt:lpstr>
      <vt:lpstr>Thanks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TRƯỜNG ĐẠI HỌC THỦY LỢI</dc:title>
  <dc:creator>84347</dc:creator>
  <cp:lastModifiedBy>84347534102</cp:lastModifiedBy>
  <cp:revision>19</cp:revision>
  <dcterms:modified xsi:type="dcterms:W3CDTF">2024-02-03T19:26:27Z</dcterms:modified>
</cp:coreProperties>
</file>